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6" r:id="rId1"/>
    <p:sldMasterId id="2147483915" r:id="rId2"/>
  </p:sldMasterIdLst>
  <p:notesMasterIdLst>
    <p:notesMasterId r:id="rId18"/>
  </p:notesMasterIdLst>
  <p:handoutMasterIdLst>
    <p:handoutMasterId r:id="rId19"/>
  </p:handoutMasterIdLst>
  <p:sldIdLst>
    <p:sldId id="374" r:id="rId3"/>
    <p:sldId id="373" r:id="rId4"/>
    <p:sldId id="382" r:id="rId5"/>
    <p:sldId id="371" r:id="rId6"/>
    <p:sldId id="372" r:id="rId7"/>
    <p:sldId id="383" r:id="rId8"/>
    <p:sldId id="370" r:id="rId9"/>
    <p:sldId id="384" r:id="rId10"/>
    <p:sldId id="292" r:id="rId11"/>
    <p:sldId id="293" r:id="rId12"/>
    <p:sldId id="300" r:id="rId13"/>
    <p:sldId id="1805" r:id="rId14"/>
    <p:sldId id="259" r:id="rId15"/>
    <p:sldId id="291" r:id="rId16"/>
    <p:sldId id="1806" r:id="rId17"/>
  </p:sldIdLst>
  <p:sldSz cx="9144000" cy="6858000" type="screen4x3"/>
  <p:notesSz cx="71501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47C"/>
    <a:srgbClr val="666666"/>
    <a:srgbClr val="497FC0"/>
    <a:srgbClr val="82C9B8"/>
    <a:srgbClr val="EF8231"/>
    <a:srgbClr val="FF5C29"/>
    <a:srgbClr val="962400"/>
    <a:srgbClr val="6AB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94626" autoAdjust="0"/>
  </p:normalViewPr>
  <p:slideViewPr>
    <p:cSldViewPr snapToGrid="0">
      <p:cViewPr>
        <p:scale>
          <a:sx n="65" d="100"/>
          <a:sy n="65" d="100"/>
        </p:scale>
        <p:origin x="1062"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39939" name="Rectangle 3"/>
          <p:cNvSpPr>
            <a:spLocks noGrp="1" noChangeArrowheads="1"/>
          </p:cNvSpPr>
          <p:nvPr>
            <p:ph type="dt" sz="quarter" idx="1"/>
          </p:nvPr>
        </p:nvSpPr>
        <p:spPr bwMode="auto">
          <a:xfrm>
            <a:off x="4049713" y="0"/>
            <a:ext cx="3098800" cy="473075"/>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39940" name="Rectangle 4"/>
          <p:cNvSpPr>
            <a:spLocks noGrp="1" noChangeArrowheads="1"/>
          </p:cNvSpPr>
          <p:nvPr>
            <p:ph type="ftr" sz="quarter" idx="2"/>
          </p:nvPr>
        </p:nvSpPr>
        <p:spPr bwMode="auto">
          <a:xfrm>
            <a:off x="0" y="8974138"/>
            <a:ext cx="3098800" cy="473075"/>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39941" name="Rectangle 5"/>
          <p:cNvSpPr>
            <a:spLocks noGrp="1" noChangeArrowheads="1"/>
          </p:cNvSpPr>
          <p:nvPr>
            <p:ph type="sldNum" sz="quarter" idx="3"/>
          </p:nvPr>
        </p:nvSpPr>
        <p:spPr bwMode="auto">
          <a:xfrm>
            <a:off x="4049713" y="8974138"/>
            <a:ext cx="3098800" cy="473075"/>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a:latin typeface="Arial" pitchFamily="34" charset="0"/>
                <a:cs typeface="+mn-cs"/>
              </a:defRPr>
            </a:lvl1pPr>
          </a:lstStyle>
          <a:p>
            <a:pPr>
              <a:defRPr/>
            </a:pPr>
            <a:fld id="{ED1F46F4-A088-4EE3-A108-3272199B580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29699" name="Rectangle 3"/>
          <p:cNvSpPr>
            <a:spLocks noGrp="1" noChangeArrowheads="1"/>
          </p:cNvSpPr>
          <p:nvPr>
            <p:ph type="dt" idx="1"/>
          </p:nvPr>
        </p:nvSpPr>
        <p:spPr bwMode="auto">
          <a:xfrm>
            <a:off x="4049713" y="0"/>
            <a:ext cx="3098800" cy="47307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14375" y="4487863"/>
            <a:ext cx="5721350" cy="42529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974138"/>
            <a:ext cx="3098800" cy="473075"/>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29703" name="Rectangle 7"/>
          <p:cNvSpPr>
            <a:spLocks noGrp="1" noChangeArrowheads="1"/>
          </p:cNvSpPr>
          <p:nvPr>
            <p:ph type="sldNum" sz="quarter" idx="5"/>
          </p:nvPr>
        </p:nvSpPr>
        <p:spPr bwMode="auto">
          <a:xfrm>
            <a:off x="4049713" y="8974138"/>
            <a:ext cx="3098800" cy="473075"/>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atin typeface="Arial" pitchFamily="34" charset="0"/>
                <a:cs typeface="+mn-cs"/>
              </a:defRPr>
            </a:lvl1pPr>
          </a:lstStyle>
          <a:p>
            <a:pPr>
              <a:defRPr/>
            </a:pPr>
            <a:fld id="{6909B3A3-9958-4632-B61C-36C83E4BA5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4756E-2883-4203-9DBB-20C74E7BFBC8}" type="slidenum">
              <a:rPr lang="en-US" smtClean="0"/>
              <a:pPr>
                <a:defRPr/>
              </a:pPr>
              <a:t>1</a:t>
            </a:fld>
            <a:endParaRPr lang="en-US" dirty="0"/>
          </a:p>
        </p:txBody>
      </p:sp>
    </p:spTree>
    <p:extLst>
      <p:ext uri="{BB962C8B-B14F-4D97-AF65-F5344CB8AC3E}">
        <p14:creationId xmlns:p14="http://schemas.microsoft.com/office/powerpoint/2010/main" val="369524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0022E-C9AB-4748-A14F-85133B4FAC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18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22E-C9AB-4748-A14F-85133B4FAC1B}" type="slidenum">
              <a:rPr lang="en-US" smtClean="0"/>
              <a:t>14</a:t>
            </a:fld>
            <a:endParaRPr lang="en-US"/>
          </a:p>
        </p:txBody>
      </p:sp>
    </p:spTree>
    <p:extLst>
      <p:ext uri="{BB962C8B-B14F-4D97-AF65-F5344CB8AC3E}">
        <p14:creationId xmlns:p14="http://schemas.microsoft.com/office/powerpoint/2010/main" val="30650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22E-C9AB-4748-A14F-85133B4FAC1B}" type="slidenum">
              <a:rPr lang="en-US" smtClean="0"/>
              <a:t>15</a:t>
            </a:fld>
            <a:endParaRPr lang="en-US"/>
          </a:p>
        </p:txBody>
      </p:sp>
    </p:spTree>
    <p:extLst>
      <p:ext uri="{BB962C8B-B14F-4D97-AF65-F5344CB8AC3E}">
        <p14:creationId xmlns:p14="http://schemas.microsoft.com/office/powerpoint/2010/main" val="3528660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7" name="Text Placeholder 26"/>
          <p:cNvSpPr>
            <a:spLocks noGrp="1"/>
          </p:cNvSpPr>
          <p:nvPr>
            <p:ph type="body" sz="quarter" idx="16" hasCustomPrompt="1"/>
          </p:nvPr>
        </p:nvSpPr>
        <p:spPr>
          <a:xfrm>
            <a:off x="6390639" y="4896296"/>
            <a:ext cx="2296161" cy="1096171"/>
          </a:xfrm>
        </p:spPr>
        <p:txBody>
          <a:bodyPr rIns="0" anchor="ctr" anchorCtr="0">
            <a:noAutofit/>
          </a:bodyPr>
          <a:lstStyle>
            <a:lvl1pPr marL="0" indent="0" algn="r">
              <a:spcAft>
                <a:spcPts val="0"/>
              </a:spcAft>
              <a:buNone/>
              <a:defRPr sz="1800" baseline="0">
                <a:solidFill>
                  <a:srgbClr val="767171"/>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a:t>Click to edit: Date</a:t>
            </a:r>
            <a:br>
              <a:rPr lang="en-US" dirty="0"/>
            </a:br>
            <a:r>
              <a:rPr lang="en-US" dirty="0"/>
              <a:t>Venue</a:t>
            </a:r>
          </a:p>
        </p:txBody>
      </p:sp>
      <p:sp>
        <p:nvSpPr>
          <p:cNvPr id="8" name="Rectangle 7"/>
          <p:cNvSpPr/>
          <p:nvPr/>
        </p:nvSpPr>
        <p:spPr>
          <a:xfrm>
            <a:off x="0" y="0"/>
            <a:ext cx="28289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D42C2C"/>
              </a:solidFill>
            </a:endParaRPr>
          </a:p>
        </p:txBody>
      </p:sp>
      <p:sp>
        <p:nvSpPr>
          <p:cNvPr id="2" name="Title 1"/>
          <p:cNvSpPr>
            <a:spLocks noGrp="1"/>
          </p:cNvSpPr>
          <p:nvPr>
            <p:ph type="ctrTitle"/>
          </p:nvPr>
        </p:nvSpPr>
        <p:spPr>
          <a:xfrm>
            <a:off x="3276600" y="1524001"/>
            <a:ext cx="5410200" cy="1475231"/>
          </a:xfrm>
        </p:spPr>
        <p:txBody>
          <a:bodyPr rIns="0" anchor="t" anchorCtr="0">
            <a:normAutofit/>
          </a:bodyPr>
          <a:lstStyle>
            <a:lvl1pPr algn="r">
              <a:defRPr sz="3200" b="1">
                <a:solidFill>
                  <a:schemeClr val="bg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276600" y="3107049"/>
            <a:ext cx="5410200" cy="647037"/>
          </a:xfrm>
        </p:spPr>
        <p:txBody>
          <a:bodyPr rIns="0" anchor="b" anchorCtr="0">
            <a:normAutofit/>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Rectangle 13"/>
          <p:cNvSpPr/>
          <p:nvPr/>
        </p:nvSpPr>
        <p:spPr>
          <a:xfrm>
            <a:off x="0" y="6635235"/>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rgbClr val="FFFFFF"/>
              </a:solidFill>
            </a:endParaRPr>
          </a:p>
        </p:txBody>
      </p:sp>
      <p:sp>
        <p:nvSpPr>
          <p:cNvPr id="25" name="Text Placeholder 24"/>
          <p:cNvSpPr>
            <a:spLocks noGrp="1"/>
          </p:cNvSpPr>
          <p:nvPr>
            <p:ph type="body" sz="quarter" idx="15" hasCustomPrompt="1"/>
          </p:nvPr>
        </p:nvSpPr>
        <p:spPr>
          <a:xfrm>
            <a:off x="3277077" y="4035870"/>
            <a:ext cx="5409724" cy="639762"/>
          </a:xfrm>
        </p:spPr>
        <p:txBody>
          <a:bodyPr rIns="0">
            <a:noAutofit/>
          </a:bodyPr>
          <a:lstStyle>
            <a:lvl1pPr marL="0" indent="0" algn="r">
              <a:spcAft>
                <a:spcPts val="0"/>
              </a:spcAft>
              <a:buNone/>
              <a:defRPr sz="1800" baseline="0"/>
            </a:lvl1pPr>
            <a:lvl2pPr marL="342900" indent="0" algn="r">
              <a:buNone/>
              <a:defRPr sz="1350"/>
            </a:lvl2pPr>
            <a:lvl3pPr marL="685800" indent="0" algn="r">
              <a:buNone/>
              <a:defRPr sz="1350"/>
            </a:lvl3pPr>
            <a:lvl4pPr marL="1028700" indent="0" algn="r">
              <a:buNone/>
              <a:defRPr sz="1350"/>
            </a:lvl4pPr>
            <a:lvl5pPr marL="1371600" indent="0" algn="r">
              <a:buNone/>
              <a:defRPr sz="1350"/>
            </a:lvl5pPr>
          </a:lstStyle>
          <a:p>
            <a:pPr lvl="0"/>
            <a:r>
              <a:rPr lang="en-US" dirty="0"/>
              <a:t>Click to edit: Presented by/for</a:t>
            </a:r>
          </a:p>
        </p:txBody>
      </p:sp>
      <p:sp>
        <p:nvSpPr>
          <p:cNvPr id="15" name="Rectangle 14"/>
          <p:cNvSpPr/>
          <p:nvPr/>
        </p:nvSpPr>
        <p:spPr>
          <a:xfrm rot="16200000" flipH="1" flipV="1">
            <a:off x="8144237" y="3342913"/>
            <a:ext cx="1828800" cy="172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7"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18"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9"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a:ext>
            </a:extLst>
          </a:blip>
          <a:srcRect l="10692" t="29284" r="10633" b="19958"/>
          <a:stretch/>
        </p:blipFill>
        <p:spPr>
          <a:xfrm>
            <a:off x="6108192" y="457200"/>
            <a:ext cx="2578608" cy="343814"/>
          </a:xfrm>
          <a:prstGeom prst="rect">
            <a:avLst/>
          </a:prstGeom>
        </p:spPr>
      </p:pic>
    </p:spTree>
    <p:extLst>
      <p:ext uri="{BB962C8B-B14F-4D97-AF65-F5344CB8AC3E}">
        <p14:creationId xmlns:p14="http://schemas.microsoft.com/office/powerpoint/2010/main" val="16535405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201"/>
            <a:ext cx="7886700" cy="91440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51472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51472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p>
        </p:txBody>
      </p:sp>
      <p:sp>
        <p:nvSpPr>
          <p:cNvPr id="13" name="Date Placeholder 3"/>
          <p:cNvSpPr>
            <a:spLocks noGrp="1"/>
          </p:cNvSpPr>
          <p:nvPr>
            <p:ph type="dt" sz="half" idx="10"/>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20797A10-DCFA-4FE4-B6F3-15746BBD3092}" type="datetime1">
              <a:rPr lang="en-US" smtClean="0"/>
              <a:t>4/8/2019</a:t>
            </a:fld>
            <a:endParaRPr lang="en-US" dirty="0"/>
          </a:p>
        </p:txBody>
      </p:sp>
      <p:sp>
        <p:nvSpPr>
          <p:cNvPr id="14" name="Footer Placeholder 4"/>
          <p:cNvSpPr>
            <a:spLocks noGrp="1"/>
          </p:cNvSpPr>
          <p:nvPr>
            <p:ph type="ftr" sz="quarter" idx="11"/>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5" name="Slide Number Placeholder 5"/>
          <p:cNvSpPr>
            <a:spLocks noGrp="1"/>
          </p:cNvSpPr>
          <p:nvPr>
            <p:ph type="sldNum" sz="quarter" idx="12"/>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1B2985A3-4BE1-4ECD-8B2C-DF45534F7BA0}" type="slidenum">
              <a:rPr lang="en-US" smtClean="0"/>
              <a:pPr>
                <a:defRPr/>
              </a:pPr>
              <a:t>‹#›</a:t>
            </a:fld>
            <a:endParaRPr lang="en-US" dirty="0"/>
          </a:p>
        </p:txBody>
      </p:sp>
    </p:spTree>
    <p:extLst>
      <p:ext uri="{BB962C8B-B14F-4D97-AF65-F5344CB8AC3E}">
        <p14:creationId xmlns:p14="http://schemas.microsoft.com/office/powerpoint/2010/main" val="212297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1CECC6E8-A19B-4634-81B0-E7E00016957B}" type="datetime1">
              <a:rPr lang="en-US" smtClean="0"/>
              <a:t>4/8/2019</a:t>
            </a:fld>
            <a:endParaRPr lang="en-US" dirty="0"/>
          </a:p>
        </p:txBody>
      </p:sp>
      <p:sp>
        <p:nvSpPr>
          <p:cNvPr id="10"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1"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3AC5CF77-D86F-4E38-91D5-19422FC713CE}" type="slidenum">
              <a:rPr lang="en-US" smtClean="0"/>
              <a:pPr>
                <a:defRPr/>
              </a:pPr>
              <a:t>‹#›</a:t>
            </a:fld>
            <a:endParaRPr lang="en-US" dirty="0"/>
          </a:p>
        </p:txBody>
      </p:sp>
    </p:spTree>
    <p:extLst>
      <p:ext uri="{BB962C8B-B14F-4D97-AF65-F5344CB8AC3E}">
        <p14:creationId xmlns:p14="http://schemas.microsoft.com/office/powerpoint/2010/main" val="139441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40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19200"/>
            <a:ext cx="2949178" cy="838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600200"/>
            <a:ext cx="4629150" cy="426085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Date Placeholder 3"/>
          <p:cNvSpPr>
            <a:spLocks noGrp="1"/>
          </p:cNvSpPr>
          <p:nvPr>
            <p:ph type="dt" sz="half" idx="10"/>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3FBC8993-F299-4EF3-9F83-F640CF74A8E0}" type="datetime1">
              <a:rPr lang="en-US" smtClean="0"/>
              <a:t>4/8/2019</a:t>
            </a:fld>
            <a:endParaRPr lang="en-US" dirty="0"/>
          </a:p>
        </p:txBody>
      </p:sp>
      <p:sp>
        <p:nvSpPr>
          <p:cNvPr id="12"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3"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92F99ABC-6EBC-44DC-AEAE-49C55B1A694A}" type="slidenum">
              <a:rPr lang="en-US" smtClean="0"/>
              <a:pPr>
                <a:defRPr/>
              </a:pPr>
              <a:t>‹#›</a:t>
            </a:fld>
            <a:endParaRPr lang="en-US" dirty="0"/>
          </a:p>
        </p:txBody>
      </p:sp>
    </p:spTree>
    <p:extLst>
      <p:ext uri="{BB962C8B-B14F-4D97-AF65-F5344CB8AC3E}">
        <p14:creationId xmlns:p14="http://schemas.microsoft.com/office/powerpoint/2010/main" val="4042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95400"/>
            <a:ext cx="2949178" cy="7620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295400"/>
            <a:ext cx="4629150" cy="45656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Date Placeholder 3"/>
          <p:cNvSpPr>
            <a:spLocks noGrp="1"/>
          </p:cNvSpPr>
          <p:nvPr>
            <p:ph type="dt" sz="half" idx="10"/>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19A6C252-F79E-4405-A200-B5C3808E17BB}" type="datetime1">
              <a:rPr lang="en-US" smtClean="0"/>
              <a:t>4/8/2019</a:t>
            </a:fld>
            <a:endParaRPr lang="en-US" dirty="0"/>
          </a:p>
        </p:txBody>
      </p:sp>
      <p:sp>
        <p:nvSpPr>
          <p:cNvPr id="12"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3"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15485B97-D8E4-4812-8405-6AF7F239F538}" type="slidenum">
              <a:rPr lang="en-US" smtClean="0"/>
              <a:pPr>
                <a:defRPr/>
              </a:pPr>
              <a:t>‹#›</a:t>
            </a:fld>
            <a:endParaRPr lang="en-US" dirty="0"/>
          </a:p>
        </p:txBody>
      </p:sp>
    </p:spTree>
    <p:extLst>
      <p:ext uri="{BB962C8B-B14F-4D97-AF65-F5344CB8AC3E}">
        <p14:creationId xmlns:p14="http://schemas.microsoft.com/office/powerpoint/2010/main" val="325855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9EA2A557-FB8B-46FA-821D-FE985935F287}" type="datetime1">
              <a:rPr lang="en-US" smtClean="0"/>
              <a:t>4/8/2019</a:t>
            </a:fld>
            <a:endParaRPr lang="en-US" dirty="0"/>
          </a:p>
        </p:txBody>
      </p:sp>
      <p:sp>
        <p:nvSpPr>
          <p:cNvPr id="11"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2"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255BAD7-AB81-4580-A905-A5C3F75A0168}" type="slidenum">
              <a:rPr lang="en-US" smtClean="0"/>
              <a:pPr>
                <a:defRPr/>
              </a:pPr>
              <a:t>‹#›</a:t>
            </a:fld>
            <a:endParaRPr lang="en-US" dirty="0"/>
          </a:p>
        </p:txBody>
      </p:sp>
    </p:spTree>
    <p:extLst>
      <p:ext uri="{BB962C8B-B14F-4D97-AF65-F5344CB8AC3E}">
        <p14:creationId xmlns:p14="http://schemas.microsoft.com/office/powerpoint/2010/main" val="813657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95400"/>
            <a:ext cx="1971675" cy="4572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295400"/>
            <a:ext cx="5800725"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9268EFC2-363A-4E99-9CDF-4741E98B09CF}" type="datetime1">
              <a:rPr lang="en-US" smtClean="0"/>
              <a:t>4/8/2019</a:t>
            </a:fld>
            <a:endParaRPr lang="en-US" dirty="0"/>
          </a:p>
        </p:txBody>
      </p:sp>
      <p:sp>
        <p:nvSpPr>
          <p:cNvPr id="11"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2"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875B4CAD-BB14-4533-8BE1-BA6CCA587B47}" type="slidenum">
              <a:rPr lang="en-US" smtClean="0"/>
              <a:pPr>
                <a:defRPr/>
              </a:pPr>
              <a:t>‹#›</a:t>
            </a:fld>
            <a:endParaRPr lang="en-US" dirty="0"/>
          </a:p>
        </p:txBody>
      </p:sp>
    </p:spTree>
    <p:extLst>
      <p:ext uri="{BB962C8B-B14F-4D97-AF65-F5344CB8AC3E}">
        <p14:creationId xmlns:p14="http://schemas.microsoft.com/office/powerpoint/2010/main" val="318219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DEACAA0-708E-4D6A-A9CD-E8FF94F06C0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8192" y="457200"/>
            <a:ext cx="2578608" cy="788590"/>
          </a:xfrm>
          <a:prstGeom prst="rect">
            <a:avLst/>
          </a:prstGeom>
        </p:spPr>
      </p:pic>
      <p:sp>
        <p:nvSpPr>
          <p:cNvPr id="27" name="Text Placeholder 26"/>
          <p:cNvSpPr>
            <a:spLocks noGrp="1"/>
          </p:cNvSpPr>
          <p:nvPr>
            <p:ph type="body" sz="quarter" idx="16" hasCustomPrompt="1"/>
          </p:nvPr>
        </p:nvSpPr>
        <p:spPr>
          <a:xfrm>
            <a:off x="6390641" y="4896302"/>
            <a:ext cx="2296161" cy="1096171"/>
          </a:xfrm>
        </p:spPr>
        <p:txBody>
          <a:bodyPr rIns="0" anchor="ctr" anchorCtr="0">
            <a:noAutofit/>
          </a:bodyPr>
          <a:lstStyle>
            <a:lvl1pPr marL="0" indent="0" algn="r">
              <a:spcAft>
                <a:spcPts val="0"/>
              </a:spcAft>
              <a:buNone/>
              <a:defRPr sz="1800" baseline="0">
                <a:solidFill>
                  <a:srgbClr val="767171"/>
                </a:solidFill>
              </a:defRPr>
            </a:lvl1pPr>
            <a:lvl2pPr marL="342891" indent="0">
              <a:buNone/>
              <a:defRPr sz="1051"/>
            </a:lvl2pPr>
            <a:lvl3pPr marL="685783" indent="0">
              <a:buNone/>
              <a:defRPr sz="1051"/>
            </a:lvl3pPr>
            <a:lvl4pPr marL="1028674" indent="0">
              <a:buNone/>
              <a:defRPr sz="1051"/>
            </a:lvl4pPr>
            <a:lvl5pPr marL="1371566" indent="0">
              <a:buNone/>
              <a:defRPr sz="1051"/>
            </a:lvl5pPr>
          </a:lstStyle>
          <a:p>
            <a:pPr lvl="0"/>
            <a:r>
              <a:rPr lang="en-US" dirty="0"/>
              <a:t>Click to edit: Date</a:t>
            </a:r>
            <a:br>
              <a:rPr lang="en-US" dirty="0"/>
            </a:br>
            <a:r>
              <a:rPr lang="en-US" dirty="0"/>
              <a:t>Venue</a:t>
            </a:r>
          </a:p>
        </p:txBody>
      </p:sp>
      <p:sp>
        <p:nvSpPr>
          <p:cNvPr id="8" name="Rectangle 7"/>
          <p:cNvSpPr/>
          <p:nvPr/>
        </p:nvSpPr>
        <p:spPr>
          <a:xfrm>
            <a:off x="2" y="0"/>
            <a:ext cx="28289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solidFill>
                <a:srgbClr val="D42C2C"/>
              </a:solidFill>
            </a:endParaRPr>
          </a:p>
        </p:txBody>
      </p:sp>
      <p:sp>
        <p:nvSpPr>
          <p:cNvPr id="2" name="Title 1"/>
          <p:cNvSpPr>
            <a:spLocks noGrp="1"/>
          </p:cNvSpPr>
          <p:nvPr>
            <p:ph type="ctrTitle"/>
          </p:nvPr>
        </p:nvSpPr>
        <p:spPr>
          <a:xfrm>
            <a:off x="3276600" y="1524007"/>
            <a:ext cx="5410200" cy="1475231"/>
          </a:xfrm>
        </p:spPr>
        <p:txBody>
          <a:bodyPr rIns="0" anchor="t" anchorCtr="0">
            <a:normAutofit/>
          </a:bodyPr>
          <a:lstStyle>
            <a:lvl1pPr algn="r">
              <a:defRPr sz="3200" b="1">
                <a:solidFill>
                  <a:schemeClr val="bg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276600" y="3107049"/>
            <a:ext cx="5410200" cy="647037"/>
          </a:xfrm>
        </p:spPr>
        <p:txBody>
          <a:bodyPr rIns="0" anchor="b" anchorCtr="0">
            <a:normAutofit/>
          </a:bodyPr>
          <a:lstStyle>
            <a:lvl1pPr marL="0" indent="0" algn="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14" name="Rectangle 13"/>
          <p:cNvSpPr/>
          <p:nvPr/>
        </p:nvSpPr>
        <p:spPr>
          <a:xfrm>
            <a:off x="2" y="6635241"/>
            <a:ext cx="2828925" cy="161711"/>
          </a:xfrm>
          <a:prstGeom prst="rect">
            <a:avLst/>
          </a:prstGeom>
        </p:spPr>
        <p:txBody>
          <a:bodyPr wrap="square" lIns="68580">
            <a:spAutoFit/>
          </a:bodyPr>
          <a:lstStyle/>
          <a:p>
            <a:pPr marL="0" indent="0">
              <a:buFont typeface="Arial" panose="020B0604020202020204" pitchFamily="34" charset="0"/>
              <a:buNone/>
            </a:pPr>
            <a:r>
              <a:rPr lang="en-US" sz="45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2018 BLANK ROME LLP. ALL RIGHTS RESERVED. PLEASE CONTACT BLANK ROME FOR PERMISSION TO REUSE.</a:t>
            </a:r>
            <a:endParaRPr lang="en-US" sz="451" dirty="0">
              <a:solidFill>
                <a:srgbClr val="FFFFFF"/>
              </a:solidFill>
            </a:endParaRPr>
          </a:p>
        </p:txBody>
      </p:sp>
      <p:sp>
        <p:nvSpPr>
          <p:cNvPr id="25" name="Text Placeholder 24"/>
          <p:cNvSpPr>
            <a:spLocks noGrp="1"/>
          </p:cNvSpPr>
          <p:nvPr>
            <p:ph type="body" sz="quarter" idx="15" hasCustomPrompt="1"/>
          </p:nvPr>
        </p:nvSpPr>
        <p:spPr>
          <a:xfrm>
            <a:off x="3277077" y="4035870"/>
            <a:ext cx="5409724" cy="639762"/>
          </a:xfrm>
        </p:spPr>
        <p:txBody>
          <a:bodyPr rIns="0">
            <a:noAutofit/>
          </a:bodyPr>
          <a:lstStyle>
            <a:lvl1pPr marL="0" indent="0" algn="r">
              <a:spcAft>
                <a:spcPts val="0"/>
              </a:spcAft>
              <a:buNone/>
              <a:defRPr sz="1800" baseline="0"/>
            </a:lvl1pPr>
            <a:lvl2pPr marL="342891" indent="0" algn="r">
              <a:buNone/>
              <a:defRPr sz="1351"/>
            </a:lvl2pPr>
            <a:lvl3pPr marL="685783" indent="0" algn="r">
              <a:buNone/>
              <a:defRPr sz="1351"/>
            </a:lvl3pPr>
            <a:lvl4pPr marL="1028674" indent="0" algn="r">
              <a:buNone/>
              <a:defRPr sz="1351"/>
            </a:lvl4pPr>
            <a:lvl5pPr marL="1371566" indent="0" algn="r">
              <a:buNone/>
              <a:defRPr sz="1351"/>
            </a:lvl5pPr>
          </a:lstStyle>
          <a:p>
            <a:pPr lvl="0"/>
            <a:r>
              <a:rPr lang="en-US" dirty="0"/>
              <a:t>Click to edit: Presented by/for</a:t>
            </a:r>
          </a:p>
        </p:txBody>
      </p:sp>
      <p:sp>
        <p:nvSpPr>
          <p:cNvPr id="15" name="Rectangle 14"/>
          <p:cNvSpPr/>
          <p:nvPr/>
        </p:nvSpPr>
        <p:spPr>
          <a:xfrm rot="16200000" flipH="1" flipV="1">
            <a:off x="8144237" y="3342916"/>
            <a:ext cx="1828800" cy="172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17" name="Date Placeholder 3"/>
          <p:cNvSpPr>
            <a:spLocks noGrp="1"/>
          </p:cNvSpPr>
          <p:nvPr>
            <p:ph type="dt" sz="half" idx="2"/>
          </p:nvPr>
        </p:nvSpPr>
        <p:spPr>
          <a:xfrm>
            <a:off x="2818808" y="6454782"/>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endParaRPr lang="en-US" dirty="0"/>
          </a:p>
        </p:txBody>
      </p:sp>
      <p:sp>
        <p:nvSpPr>
          <p:cNvPr id="18" name="Footer Placeholder 4"/>
          <p:cNvSpPr>
            <a:spLocks noGrp="1"/>
          </p:cNvSpPr>
          <p:nvPr>
            <p:ph type="ftr" sz="quarter" idx="3"/>
          </p:nvPr>
        </p:nvSpPr>
        <p:spPr>
          <a:xfrm>
            <a:off x="4261246" y="6454782"/>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9" name="Slide Number Placeholder 5"/>
          <p:cNvSpPr>
            <a:spLocks noGrp="1"/>
          </p:cNvSpPr>
          <p:nvPr>
            <p:ph type="sldNum" sz="quarter" idx="4"/>
          </p:nvPr>
        </p:nvSpPr>
        <p:spPr>
          <a:xfrm>
            <a:off x="8305800" y="6454782"/>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fld id="{2613B80C-45E9-47B9-8C94-8497D61C2F5B}" type="slidenum">
              <a:rPr lang="en-US" smtClean="0"/>
              <a:pPr/>
              <a:t>‹#›</a:t>
            </a:fld>
            <a:endParaRPr lang="en-US" dirty="0"/>
          </a:p>
        </p:txBody>
      </p:sp>
      <p:sp>
        <p:nvSpPr>
          <p:cNvPr id="5" name="Text Placeholder 4"/>
          <p:cNvSpPr>
            <a:spLocks noGrp="1"/>
          </p:cNvSpPr>
          <p:nvPr>
            <p:ph type="body" sz="quarter" idx="17" hasCustomPrompt="1"/>
          </p:nvPr>
        </p:nvSpPr>
        <p:spPr>
          <a:xfrm>
            <a:off x="2929469" y="214049"/>
            <a:ext cx="3064933" cy="1028170"/>
          </a:xfrm>
        </p:spPr>
        <p:txBody>
          <a:bodyPr>
            <a:noAutofit/>
          </a:bodyPr>
          <a:lstStyle>
            <a:lvl1pPr marL="0" marR="0" indent="0" algn="l" defTabSz="685783" rtl="0" eaLnBrk="1" fontAlgn="auto" latinLnBrk="0" hangingPunct="1">
              <a:lnSpc>
                <a:spcPct val="90000"/>
              </a:lnSpc>
              <a:spcBef>
                <a:spcPts val="0"/>
              </a:spcBef>
              <a:spcAft>
                <a:spcPts val="675"/>
              </a:spcAft>
              <a:buClrTx/>
              <a:buSzTx/>
              <a:buFont typeface="Arial" panose="020B0604020202020204" pitchFamily="34" charset="0"/>
              <a:buNone/>
              <a:tabLst/>
              <a:defRPr lang="en-US" sz="1100" i="1" smtClean="0">
                <a:effectLst/>
              </a:defRPr>
            </a:lvl1pPr>
          </a:lstStyle>
          <a:p>
            <a:pPr lvl="0"/>
            <a:r>
              <a:rPr lang="en-US" sz="1100" dirty="0">
                <a:effectLst/>
                <a:latin typeface="Calibri" panose="020F0502020204030204" pitchFamily="34" charset="0"/>
                <a:ea typeface="SimSun" panose="02010600030101010101" pitchFamily="2" charset="-122"/>
                <a:cs typeface="Times New Roman" panose="02020603050405020304" pitchFamily="18" charset="0"/>
              </a:rPr>
              <a:t>Note: This presentation is set to Standard (4:3)</a:t>
            </a:r>
            <a:br>
              <a:rPr lang="en-US" sz="1100" dirty="0">
                <a:effectLst/>
                <a:latin typeface="Calibri" panose="020F0502020204030204" pitchFamily="34" charset="0"/>
                <a:ea typeface="SimSun" panose="02010600030101010101" pitchFamily="2" charset="-122"/>
                <a:cs typeface="Times New Roman" panose="02020603050405020304" pitchFamily="18" charset="0"/>
              </a:rPr>
            </a:br>
            <a:r>
              <a:rPr lang="en-US" sz="1100" dirty="0">
                <a:effectLst/>
                <a:latin typeface="Calibri" panose="020F0502020204030204" pitchFamily="34" charset="0"/>
                <a:ea typeface="SimSun" panose="02010600030101010101" pitchFamily="2" charset="-122"/>
                <a:cs typeface="Times New Roman" panose="02020603050405020304" pitchFamily="18" charset="0"/>
              </a:rPr>
              <a:t>In order for your presentation to display properly the slide size needs to be set accordingly. If adjustment is needed, the Slide Size tool is located on the Design tab of the </a:t>
            </a:r>
            <a:r>
              <a:rPr lang="en-US" sz="1100" dirty="0" err="1">
                <a:effectLst/>
                <a:latin typeface="Calibri" panose="020F0502020204030204" pitchFamily="34" charset="0"/>
                <a:ea typeface="SimSun" panose="02010600030101010101" pitchFamily="2" charset="-122"/>
                <a:cs typeface="Times New Roman" panose="02020603050405020304" pitchFamily="18" charset="0"/>
              </a:rPr>
              <a:t>PPT</a:t>
            </a:r>
            <a:r>
              <a:rPr lang="en-US" sz="1100" dirty="0">
                <a:effectLst/>
                <a:latin typeface="Calibri" panose="020F0502020204030204" pitchFamily="34" charset="0"/>
                <a:ea typeface="SimSun" panose="02010600030101010101" pitchFamily="2" charset="-122"/>
                <a:cs typeface="Times New Roman" panose="02020603050405020304" pitchFamily="18" charset="0"/>
              </a:rPr>
              <a:t> ribbon. </a:t>
            </a:r>
            <a:endParaRPr lang="en-US" dirty="0"/>
          </a:p>
        </p:txBody>
      </p:sp>
    </p:spTree>
    <p:extLst>
      <p:ext uri="{BB962C8B-B14F-4D97-AF65-F5344CB8AC3E}">
        <p14:creationId xmlns:p14="http://schemas.microsoft.com/office/powerpoint/2010/main" val="16393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A32E3-5065-4C3B-B88E-E614C4BA3C1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FEF06-E4A1-450B-B9A7-DC370C9E421F}" type="slidenum">
              <a:rPr lang="en-US" smtClean="0"/>
              <a:t>‹#›</a:t>
            </a:fld>
            <a:endParaRPr lang="en-US"/>
          </a:p>
        </p:txBody>
      </p:sp>
    </p:spTree>
    <p:extLst>
      <p:ext uri="{BB962C8B-B14F-4D97-AF65-F5344CB8AC3E}">
        <p14:creationId xmlns:p14="http://schemas.microsoft.com/office/powerpoint/2010/main" val="363756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endParaRPr lang="en-US" dirty="0"/>
          </a:p>
        </p:txBody>
      </p:sp>
      <p:sp>
        <p:nvSpPr>
          <p:cNvPr id="10"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63BF2C53-0366-426B-BAA2-32B8A7B60280}" type="datetime1">
              <a:rPr lang="en-US" smtClean="0"/>
              <a:t>4/8/2019</a:t>
            </a:fld>
            <a:endParaRPr lang="en-US" dirty="0"/>
          </a:p>
        </p:txBody>
      </p:sp>
      <p:sp>
        <p:nvSpPr>
          <p:cNvPr id="11"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2"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75F411F3-0850-4ECE-9400-1885344DA284}" type="slidenum">
              <a:rPr lang="en-US" smtClean="0"/>
              <a:pPr>
                <a:defRPr/>
              </a:pPr>
              <a:t>‹#›</a:t>
            </a:fld>
            <a:endParaRPr lang="en-US" dirty="0"/>
          </a:p>
        </p:txBody>
      </p:sp>
    </p:spTree>
    <p:extLst>
      <p:ext uri="{BB962C8B-B14F-4D97-AF65-F5344CB8AC3E}">
        <p14:creationId xmlns:p14="http://schemas.microsoft.com/office/powerpoint/2010/main" val="330649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A32E3-5065-4C3B-B88E-E614C4BA3C1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FEF06-E4A1-450B-B9A7-DC370C9E421F}" type="slidenum">
              <a:rPr lang="en-US" smtClean="0"/>
              <a:t>‹#›</a:t>
            </a:fld>
            <a:endParaRPr lang="en-US"/>
          </a:p>
        </p:txBody>
      </p:sp>
      <p:sp>
        <p:nvSpPr>
          <p:cNvPr id="7" name="Rectangle 6"/>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586662" y="165100"/>
            <a:ext cx="1492814" cy="10033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114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2" name="Rectangle 11"/>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A32E3-5065-4C3B-B88E-E614C4BA3C1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FEF06-E4A1-450B-B9A7-DC370C9E421F}" type="slidenum">
              <a:rPr lang="en-US" smtClean="0"/>
              <a:t>‹#›</a:t>
            </a:fld>
            <a:endParaRPr lang="en-US"/>
          </a:p>
        </p:txBody>
      </p:sp>
      <p:sp>
        <p:nvSpPr>
          <p:cNvPr id="10" name="Rectangle 9"/>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0"/>
            <a:ext cx="1492814" cy="1003300"/>
          </a:xfrm>
          <a:prstGeom prst="rect">
            <a:avLst/>
          </a:prstGeom>
        </p:spPr>
      </p:pic>
    </p:spTree>
    <p:extLst>
      <p:ext uri="{BB962C8B-B14F-4D97-AF65-F5344CB8AC3E}">
        <p14:creationId xmlns:p14="http://schemas.microsoft.com/office/powerpoint/2010/main" val="684058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p:txBody>
          <a:bodyPr/>
          <a:lstStyle/>
          <a:p>
            <a:fld id="{B1DA32E3-5065-4C3B-B88E-E614C4BA3C12}"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4FEF06-E4A1-450B-B9A7-DC370C9E421F}" type="slidenum">
              <a:rPr lang="en-US" smtClean="0"/>
              <a:t>‹#›</a:t>
            </a:fld>
            <a:endParaRPr lang="en-US"/>
          </a:p>
        </p:txBody>
      </p:sp>
      <p:sp>
        <p:nvSpPr>
          <p:cNvPr id="6" name="Rectangle 5"/>
          <p:cNvSpPr/>
          <p:nvPr userDrawn="1"/>
        </p:nvSpPr>
        <p:spPr>
          <a:xfrm>
            <a:off x="0" y="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504624" y="119122"/>
            <a:ext cx="1325051" cy="890549"/>
          </a:xfrm>
          <a:prstGeom prst="rect">
            <a:avLst/>
          </a:prstGeom>
        </p:spPr>
      </p:pic>
      <p:sp>
        <p:nvSpPr>
          <p:cNvPr id="2" name="Title 1"/>
          <p:cNvSpPr>
            <a:spLocks noGrp="1"/>
          </p:cNvSpPr>
          <p:nvPr>
            <p:ph type="title"/>
          </p:nvPr>
        </p:nvSpPr>
        <p:spPr>
          <a:xfrm>
            <a:off x="557213" y="119122"/>
            <a:ext cx="7886700" cy="1325563"/>
          </a:xfrm>
        </p:spPr>
        <p:txBody>
          <a:bodyPr/>
          <a:lstStyle/>
          <a:p>
            <a:r>
              <a:rPr lang="en-US" dirty="0"/>
              <a:t>Click to edit Master title style</a:t>
            </a:r>
          </a:p>
        </p:txBody>
      </p:sp>
    </p:spTree>
    <p:extLst>
      <p:ext uri="{BB962C8B-B14F-4D97-AF65-F5344CB8AC3E}">
        <p14:creationId xmlns:p14="http://schemas.microsoft.com/office/powerpoint/2010/main" val="1172389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DA32E3-5065-4C3B-B88E-E614C4BA3C12}"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FEF06-E4A1-450B-B9A7-DC370C9E421F}" type="slidenum">
              <a:rPr lang="en-US" smtClean="0"/>
              <a:t>‹#›</a:t>
            </a:fld>
            <a:endParaRPr lang="en-US"/>
          </a:p>
        </p:txBody>
      </p:sp>
      <p:sp>
        <p:nvSpPr>
          <p:cNvPr id="8" name="Rectangle 7"/>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486650" y="57150"/>
            <a:ext cx="1492814" cy="1003300"/>
          </a:xfrm>
          <a:prstGeom prst="rect">
            <a:avLst/>
          </a:prstGeom>
        </p:spPr>
      </p:pic>
      <p:sp>
        <p:nvSpPr>
          <p:cNvPr id="10" name="Rectangle 9"/>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85853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A32E3-5065-4C3B-B88E-E614C4BA3C12}"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FEF06-E4A1-450B-B9A7-DC370C9E421F}" type="slidenum">
              <a:rPr lang="en-US" smtClean="0"/>
              <a:t>‹#›</a:t>
            </a:fld>
            <a:endParaRPr lang="en-US"/>
          </a:p>
        </p:txBody>
      </p:sp>
      <p:sp>
        <p:nvSpPr>
          <p:cNvPr id="10" name="Rectangle 9"/>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578779" y="92870"/>
            <a:ext cx="1492814" cy="1003300"/>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12" name="Rectangle 11"/>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12541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DA32E3-5065-4C3B-B88E-E614C4BA3C12}"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FEF06-E4A1-450B-B9A7-DC370C9E421F}" type="slidenum">
              <a:rPr lang="en-US" smtClean="0"/>
              <a:t>‹#›</a:t>
            </a:fld>
            <a:endParaRPr lang="en-US"/>
          </a:p>
        </p:txBody>
      </p:sp>
      <p:sp>
        <p:nvSpPr>
          <p:cNvPr id="6" name="Rectangle 5"/>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57150"/>
            <a:ext cx="1492814" cy="10033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65226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0" y="1168401"/>
            <a:ext cx="4772025" cy="5762625"/>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0 w 5143500"/>
              <a:gd name="connsiteY4" fmla="*/ 0 h 6858000"/>
              <a:gd name="connsiteX0" fmla="*/ 0 w 6489700"/>
              <a:gd name="connsiteY0" fmla="*/ 0 h 6870700"/>
              <a:gd name="connsiteX1" fmla="*/ 5143500 w 6489700"/>
              <a:gd name="connsiteY1" fmla="*/ 0 h 6870700"/>
              <a:gd name="connsiteX2" fmla="*/ 6489700 w 6489700"/>
              <a:gd name="connsiteY2" fmla="*/ 6870700 h 6870700"/>
              <a:gd name="connsiteX3" fmla="*/ 0 w 6489700"/>
              <a:gd name="connsiteY3" fmla="*/ 6858000 h 6870700"/>
              <a:gd name="connsiteX4" fmla="*/ 0 w 64897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9700" h="6870700">
                <a:moveTo>
                  <a:pt x="0" y="0"/>
                </a:moveTo>
                <a:lnTo>
                  <a:pt x="5143500" y="0"/>
                </a:lnTo>
                <a:lnTo>
                  <a:pt x="6489700" y="6870700"/>
                </a:lnTo>
                <a:lnTo>
                  <a:pt x="0" y="6858000"/>
                </a:lnTo>
                <a:lnTo>
                  <a:pt x="0" y="0"/>
                </a:lnTo>
                <a:close/>
              </a:path>
            </a:pathLst>
          </a:custGeom>
          <a:solidFill>
            <a:srgbClr val="F2F2F2"/>
          </a:solidFill>
        </p:spPr>
        <p:txBody>
          <a:bodyPr/>
          <a:lstStyle>
            <a:lvl1pPr>
              <a:defRPr sz="750"/>
            </a:lvl1pPr>
          </a:lstStyle>
          <a:p>
            <a:r>
              <a:rPr lang="id-ID" dirty="0"/>
              <a:t>Pict</a:t>
            </a:r>
          </a:p>
        </p:txBody>
      </p:sp>
      <p:sp>
        <p:nvSpPr>
          <p:cNvPr id="4" name="Rectangle 3"/>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458305" y="57150"/>
            <a:ext cx="1492814" cy="1003300"/>
          </a:xfrm>
          <a:prstGeom prst="rect">
            <a:avLst/>
          </a:prstGeom>
        </p:spPr>
      </p:pic>
    </p:spTree>
    <p:extLst>
      <p:ext uri="{BB962C8B-B14F-4D97-AF65-F5344CB8AC3E}">
        <p14:creationId xmlns:p14="http://schemas.microsoft.com/office/powerpoint/2010/main" val="15142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A32E3-5065-4C3B-B88E-E614C4BA3C12}"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FEF06-E4A1-450B-B9A7-DC370C9E421F}" type="slidenum">
              <a:rPr lang="en-US" smtClean="0"/>
              <a:t>‹#›</a:t>
            </a:fld>
            <a:endParaRPr lang="en-US"/>
          </a:p>
        </p:txBody>
      </p:sp>
      <p:sp>
        <p:nvSpPr>
          <p:cNvPr id="5" name="Rectangle 4"/>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57150"/>
            <a:ext cx="1492814" cy="1003300"/>
          </a:xfrm>
          <a:prstGeom prst="rect">
            <a:avLst/>
          </a:prstGeom>
        </p:spPr>
      </p:pic>
      <p:sp>
        <p:nvSpPr>
          <p:cNvPr id="7" name="Rectangle 6"/>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12">
            <a:extLst>
              <a:ext uri="{FF2B5EF4-FFF2-40B4-BE49-F238E27FC236}">
                <a16:creationId xmlns:a16="http://schemas.microsoft.com/office/drawing/2014/main" id="{C6ED095A-86C3-486A-8825-4F682DE87486}"/>
              </a:ext>
            </a:extLst>
          </p:cNvPr>
          <p:cNvSpPr>
            <a:spLocks noGrp="1" noChangeAspect="1"/>
          </p:cNvSpPr>
          <p:nvPr>
            <p:ph type="pic" sz="quarter" idx="13"/>
          </p:nvPr>
        </p:nvSpPr>
        <p:spPr>
          <a:xfrm>
            <a:off x="1000716" y="2312877"/>
            <a:ext cx="2148440" cy="2496035"/>
          </a:xfrm>
          <a:custGeom>
            <a:avLst/>
            <a:gdLst>
              <a:gd name="connsiteX0" fmla="*/ 0 w 4790208"/>
              <a:gd name="connsiteY0" fmla="*/ 0 h 4791456"/>
              <a:gd name="connsiteX1" fmla="*/ 4790208 w 4790208"/>
              <a:gd name="connsiteY1" fmla="*/ 0 h 4791456"/>
              <a:gd name="connsiteX2" fmla="*/ 4790208 w 4790208"/>
              <a:gd name="connsiteY2" fmla="*/ 4791456 h 4791456"/>
              <a:gd name="connsiteX3" fmla="*/ 0 w 4790208"/>
              <a:gd name="connsiteY3" fmla="*/ 4791456 h 4791456"/>
              <a:gd name="connsiteX4" fmla="*/ 0 w 4790208"/>
              <a:gd name="connsiteY4" fmla="*/ 0 h 4791456"/>
              <a:gd name="connsiteX0" fmla="*/ 15183 w 4805391"/>
              <a:gd name="connsiteY0" fmla="*/ 0 h 4791456"/>
              <a:gd name="connsiteX1" fmla="*/ 4805391 w 4805391"/>
              <a:gd name="connsiteY1" fmla="*/ 0 h 4791456"/>
              <a:gd name="connsiteX2" fmla="*/ 4805391 w 4805391"/>
              <a:gd name="connsiteY2" fmla="*/ 4791456 h 4791456"/>
              <a:gd name="connsiteX3" fmla="*/ 15183 w 4805391"/>
              <a:gd name="connsiteY3" fmla="*/ 4791456 h 4791456"/>
              <a:gd name="connsiteX4" fmla="*/ 0 w 4805391"/>
              <a:gd name="connsiteY4" fmla="*/ 2304886 h 4791456"/>
              <a:gd name="connsiteX5" fmla="*/ 15183 w 4805391"/>
              <a:gd name="connsiteY5" fmla="*/ 0 h 4791456"/>
              <a:gd name="connsiteX0" fmla="*/ 15183 w 4805391"/>
              <a:gd name="connsiteY0" fmla="*/ 0 h 4791456"/>
              <a:gd name="connsiteX1" fmla="*/ 4805391 w 4805391"/>
              <a:gd name="connsiteY1" fmla="*/ 0 h 4791456"/>
              <a:gd name="connsiteX2" fmla="*/ 4761187 w 4805391"/>
              <a:gd name="connsiteY2" fmla="*/ 2336417 h 4791456"/>
              <a:gd name="connsiteX3" fmla="*/ 4805391 w 4805391"/>
              <a:gd name="connsiteY3" fmla="*/ 4791456 h 4791456"/>
              <a:gd name="connsiteX4" fmla="*/ 15183 w 4805391"/>
              <a:gd name="connsiteY4" fmla="*/ 4791456 h 4791456"/>
              <a:gd name="connsiteX5" fmla="*/ 0 w 4805391"/>
              <a:gd name="connsiteY5" fmla="*/ 2304886 h 4791456"/>
              <a:gd name="connsiteX6" fmla="*/ 15183 w 4805391"/>
              <a:gd name="connsiteY6" fmla="*/ 0 h 4791456"/>
              <a:gd name="connsiteX0" fmla="*/ 15183 w 5801711"/>
              <a:gd name="connsiteY0" fmla="*/ 0 h 4791456"/>
              <a:gd name="connsiteX1" fmla="*/ 4805391 w 5801711"/>
              <a:gd name="connsiteY1" fmla="*/ 0 h 4791456"/>
              <a:gd name="connsiteX2" fmla="*/ 5801711 w 5801711"/>
              <a:gd name="connsiteY2" fmla="*/ 2367948 h 4791456"/>
              <a:gd name="connsiteX3" fmla="*/ 4805391 w 5801711"/>
              <a:gd name="connsiteY3" fmla="*/ 4791456 h 4791456"/>
              <a:gd name="connsiteX4" fmla="*/ 15183 w 5801711"/>
              <a:gd name="connsiteY4" fmla="*/ 4791456 h 4791456"/>
              <a:gd name="connsiteX5" fmla="*/ 0 w 5801711"/>
              <a:gd name="connsiteY5" fmla="*/ 2304886 h 4791456"/>
              <a:gd name="connsiteX6" fmla="*/ 15183 w 5801711"/>
              <a:gd name="connsiteY6" fmla="*/ 0 h 4791456"/>
              <a:gd name="connsiteX0" fmla="*/ 898052 w 6684580"/>
              <a:gd name="connsiteY0" fmla="*/ 0 h 4791456"/>
              <a:gd name="connsiteX1" fmla="*/ 5688260 w 6684580"/>
              <a:gd name="connsiteY1" fmla="*/ 0 h 4791456"/>
              <a:gd name="connsiteX2" fmla="*/ 6684580 w 6684580"/>
              <a:gd name="connsiteY2" fmla="*/ 2367948 h 4791456"/>
              <a:gd name="connsiteX3" fmla="*/ 5688260 w 6684580"/>
              <a:gd name="connsiteY3" fmla="*/ 4791456 h 4791456"/>
              <a:gd name="connsiteX4" fmla="*/ 898052 w 6684580"/>
              <a:gd name="connsiteY4" fmla="*/ 4791456 h 4791456"/>
              <a:gd name="connsiteX5" fmla="*/ 0 w 6684580"/>
              <a:gd name="connsiteY5" fmla="*/ 2304886 h 4791456"/>
              <a:gd name="connsiteX6" fmla="*/ 898052 w 6684580"/>
              <a:gd name="connsiteY6" fmla="*/ 0 h 4791456"/>
              <a:gd name="connsiteX0" fmla="*/ 1553166 w 7339694"/>
              <a:gd name="connsiteY0" fmla="*/ 0 h 4791456"/>
              <a:gd name="connsiteX1" fmla="*/ 6343374 w 7339694"/>
              <a:gd name="connsiteY1" fmla="*/ 0 h 4791456"/>
              <a:gd name="connsiteX2" fmla="*/ 7339694 w 7339694"/>
              <a:gd name="connsiteY2" fmla="*/ 2367948 h 4791456"/>
              <a:gd name="connsiteX3" fmla="*/ 6343374 w 7339694"/>
              <a:gd name="connsiteY3" fmla="*/ 4791456 h 4791456"/>
              <a:gd name="connsiteX4" fmla="*/ 1553166 w 7339694"/>
              <a:gd name="connsiteY4" fmla="*/ 4791456 h 4791456"/>
              <a:gd name="connsiteX5" fmla="*/ 0 w 7339694"/>
              <a:gd name="connsiteY5" fmla="*/ 2354410 h 4791456"/>
              <a:gd name="connsiteX6" fmla="*/ 1553166 w 7339694"/>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553166 w 8103993"/>
              <a:gd name="connsiteY4" fmla="*/ 4791456 h 4791456"/>
              <a:gd name="connsiteX5" fmla="*/ 0 w 8103993"/>
              <a:gd name="connsiteY5" fmla="*/ 2354410 h 4791456"/>
              <a:gd name="connsiteX6" fmla="*/ 1553166 w 8103993"/>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553166 w 8103993"/>
              <a:gd name="connsiteY6" fmla="*/ 0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917119 w 8103993"/>
              <a:gd name="connsiteY0" fmla="*/ 222858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917119 w 8103993"/>
              <a:gd name="connsiteY6" fmla="*/ 222858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993" h="4816218">
                <a:moveTo>
                  <a:pt x="1771538" y="0"/>
                </a:moveTo>
                <a:lnTo>
                  <a:pt x="6343374" y="24762"/>
                </a:lnTo>
                <a:lnTo>
                  <a:pt x="8103993" y="2466996"/>
                </a:lnTo>
                <a:lnTo>
                  <a:pt x="6343374" y="4816218"/>
                </a:lnTo>
                <a:lnTo>
                  <a:pt x="1698748" y="4791456"/>
                </a:lnTo>
                <a:lnTo>
                  <a:pt x="0" y="2379172"/>
                </a:lnTo>
                <a:lnTo>
                  <a:pt x="1771538" y="0"/>
                </a:lnTo>
                <a:close/>
              </a:path>
            </a:pathLst>
          </a:custGeom>
        </p:spPr>
        <p:txBody>
          <a:bodyPr>
            <a:normAutofit/>
          </a:bodyPr>
          <a:lstStyle>
            <a:lvl1pPr>
              <a:defRPr sz="1050"/>
            </a:lvl1pPr>
          </a:lstStyle>
          <a:p>
            <a:endParaRPr lang="en-US" dirty="0"/>
          </a:p>
        </p:txBody>
      </p:sp>
      <p:sp>
        <p:nvSpPr>
          <p:cNvPr id="9" name="Picture Placeholder 12">
            <a:extLst>
              <a:ext uri="{FF2B5EF4-FFF2-40B4-BE49-F238E27FC236}">
                <a16:creationId xmlns:a16="http://schemas.microsoft.com/office/drawing/2014/main" id="{9148DEAE-C740-44C0-A1DA-07D2FB4F85B3}"/>
              </a:ext>
            </a:extLst>
          </p:cNvPr>
          <p:cNvSpPr>
            <a:spLocks noGrp="1" noChangeAspect="1"/>
          </p:cNvSpPr>
          <p:nvPr>
            <p:ph type="pic" sz="quarter" idx="14"/>
          </p:nvPr>
        </p:nvSpPr>
        <p:spPr>
          <a:xfrm>
            <a:off x="5250871" y="2312877"/>
            <a:ext cx="2148440" cy="2496035"/>
          </a:xfrm>
          <a:custGeom>
            <a:avLst/>
            <a:gdLst>
              <a:gd name="connsiteX0" fmla="*/ 0 w 4790208"/>
              <a:gd name="connsiteY0" fmla="*/ 0 h 4791456"/>
              <a:gd name="connsiteX1" fmla="*/ 4790208 w 4790208"/>
              <a:gd name="connsiteY1" fmla="*/ 0 h 4791456"/>
              <a:gd name="connsiteX2" fmla="*/ 4790208 w 4790208"/>
              <a:gd name="connsiteY2" fmla="*/ 4791456 h 4791456"/>
              <a:gd name="connsiteX3" fmla="*/ 0 w 4790208"/>
              <a:gd name="connsiteY3" fmla="*/ 4791456 h 4791456"/>
              <a:gd name="connsiteX4" fmla="*/ 0 w 4790208"/>
              <a:gd name="connsiteY4" fmla="*/ 0 h 4791456"/>
              <a:gd name="connsiteX0" fmla="*/ 15183 w 4805391"/>
              <a:gd name="connsiteY0" fmla="*/ 0 h 4791456"/>
              <a:gd name="connsiteX1" fmla="*/ 4805391 w 4805391"/>
              <a:gd name="connsiteY1" fmla="*/ 0 h 4791456"/>
              <a:gd name="connsiteX2" fmla="*/ 4805391 w 4805391"/>
              <a:gd name="connsiteY2" fmla="*/ 4791456 h 4791456"/>
              <a:gd name="connsiteX3" fmla="*/ 15183 w 4805391"/>
              <a:gd name="connsiteY3" fmla="*/ 4791456 h 4791456"/>
              <a:gd name="connsiteX4" fmla="*/ 0 w 4805391"/>
              <a:gd name="connsiteY4" fmla="*/ 2304886 h 4791456"/>
              <a:gd name="connsiteX5" fmla="*/ 15183 w 4805391"/>
              <a:gd name="connsiteY5" fmla="*/ 0 h 4791456"/>
              <a:gd name="connsiteX0" fmla="*/ 15183 w 4805391"/>
              <a:gd name="connsiteY0" fmla="*/ 0 h 4791456"/>
              <a:gd name="connsiteX1" fmla="*/ 4805391 w 4805391"/>
              <a:gd name="connsiteY1" fmla="*/ 0 h 4791456"/>
              <a:gd name="connsiteX2" fmla="*/ 4761187 w 4805391"/>
              <a:gd name="connsiteY2" fmla="*/ 2336417 h 4791456"/>
              <a:gd name="connsiteX3" fmla="*/ 4805391 w 4805391"/>
              <a:gd name="connsiteY3" fmla="*/ 4791456 h 4791456"/>
              <a:gd name="connsiteX4" fmla="*/ 15183 w 4805391"/>
              <a:gd name="connsiteY4" fmla="*/ 4791456 h 4791456"/>
              <a:gd name="connsiteX5" fmla="*/ 0 w 4805391"/>
              <a:gd name="connsiteY5" fmla="*/ 2304886 h 4791456"/>
              <a:gd name="connsiteX6" fmla="*/ 15183 w 4805391"/>
              <a:gd name="connsiteY6" fmla="*/ 0 h 4791456"/>
              <a:gd name="connsiteX0" fmla="*/ 15183 w 5801711"/>
              <a:gd name="connsiteY0" fmla="*/ 0 h 4791456"/>
              <a:gd name="connsiteX1" fmla="*/ 4805391 w 5801711"/>
              <a:gd name="connsiteY1" fmla="*/ 0 h 4791456"/>
              <a:gd name="connsiteX2" fmla="*/ 5801711 w 5801711"/>
              <a:gd name="connsiteY2" fmla="*/ 2367948 h 4791456"/>
              <a:gd name="connsiteX3" fmla="*/ 4805391 w 5801711"/>
              <a:gd name="connsiteY3" fmla="*/ 4791456 h 4791456"/>
              <a:gd name="connsiteX4" fmla="*/ 15183 w 5801711"/>
              <a:gd name="connsiteY4" fmla="*/ 4791456 h 4791456"/>
              <a:gd name="connsiteX5" fmla="*/ 0 w 5801711"/>
              <a:gd name="connsiteY5" fmla="*/ 2304886 h 4791456"/>
              <a:gd name="connsiteX6" fmla="*/ 15183 w 5801711"/>
              <a:gd name="connsiteY6" fmla="*/ 0 h 4791456"/>
              <a:gd name="connsiteX0" fmla="*/ 898052 w 6684580"/>
              <a:gd name="connsiteY0" fmla="*/ 0 h 4791456"/>
              <a:gd name="connsiteX1" fmla="*/ 5688260 w 6684580"/>
              <a:gd name="connsiteY1" fmla="*/ 0 h 4791456"/>
              <a:gd name="connsiteX2" fmla="*/ 6684580 w 6684580"/>
              <a:gd name="connsiteY2" fmla="*/ 2367948 h 4791456"/>
              <a:gd name="connsiteX3" fmla="*/ 5688260 w 6684580"/>
              <a:gd name="connsiteY3" fmla="*/ 4791456 h 4791456"/>
              <a:gd name="connsiteX4" fmla="*/ 898052 w 6684580"/>
              <a:gd name="connsiteY4" fmla="*/ 4791456 h 4791456"/>
              <a:gd name="connsiteX5" fmla="*/ 0 w 6684580"/>
              <a:gd name="connsiteY5" fmla="*/ 2304886 h 4791456"/>
              <a:gd name="connsiteX6" fmla="*/ 898052 w 6684580"/>
              <a:gd name="connsiteY6" fmla="*/ 0 h 4791456"/>
              <a:gd name="connsiteX0" fmla="*/ 1553166 w 7339694"/>
              <a:gd name="connsiteY0" fmla="*/ 0 h 4791456"/>
              <a:gd name="connsiteX1" fmla="*/ 6343374 w 7339694"/>
              <a:gd name="connsiteY1" fmla="*/ 0 h 4791456"/>
              <a:gd name="connsiteX2" fmla="*/ 7339694 w 7339694"/>
              <a:gd name="connsiteY2" fmla="*/ 2367948 h 4791456"/>
              <a:gd name="connsiteX3" fmla="*/ 6343374 w 7339694"/>
              <a:gd name="connsiteY3" fmla="*/ 4791456 h 4791456"/>
              <a:gd name="connsiteX4" fmla="*/ 1553166 w 7339694"/>
              <a:gd name="connsiteY4" fmla="*/ 4791456 h 4791456"/>
              <a:gd name="connsiteX5" fmla="*/ 0 w 7339694"/>
              <a:gd name="connsiteY5" fmla="*/ 2354410 h 4791456"/>
              <a:gd name="connsiteX6" fmla="*/ 1553166 w 7339694"/>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553166 w 8103993"/>
              <a:gd name="connsiteY4" fmla="*/ 4791456 h 4791456"/>
              <a:gd name="connsiteX5" fmla="*/ 0 w 8103993"/>
              <a:gd name="connsiteY5" fmla="*/ 2354410 h 4791456"/>
              <a:gd name="connsiteX6" fmla="*/ 1553166 w 8103993"/>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553166 w 8103993"/>
              <a:gd name="connsiteY6" fmla="*/ 0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917119 w 8103993"/>
              <a:gd name="connsiteY0" fmla="*/ 222858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917119 w 8103993"/>
              <a:gd name="connsiteY6" fmla="*/ 222858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993" h="4816218">
                <a:moveTo>
                  <a:pt x="1771538" y="0"/>
                </a:moveTo>
                <a:lnTo>
                  <a:pt x="6343374" y="24762"/>
                </a:lnTo>
                <a:lnTo>
                  <a:pt x="8103993" y="2466996"/>
                </a:lnTo>
                <a:lnTo>
                  <a:pt x="6343374" y="4816218"/>
                </a:lnTo>
                <a:lnTo>
                  <a:pt x="1698748" y="4791456"/>
                </a:lnTo>
                <a:lnTo>
                  <a:pt x="0" y="2379172"/>
                </a:lnTo>
                <a:lnTo>
                  <a:pt x="1771538" y="0"/>
                </a:lnTo>
                <a:close/>
              </a:path>
            </a:pathLst>
          </a:custGeom>
        </p:spPr>
        <p:txBody>
          <a:bodyPr>
            <a:normAutofit/>
          </a:bodyPr>
          <a:lstStyle>
            <a:lvl1pPr>
              <a:defRPr sz="1050"/>
            </a:lvl1pPr>
          </a:lstStyle>
          <a:p>
            <a:endParaRPr lang="en-US" dirty="0"/>
          </a:p>
        </p:txBody>
      </p:sp>
    </p:spTree>
    <p:extLst>
      <p:ext uri="{BB962C8B-B14F-4D97-AF65-F5344CB8AC3E}">
        <p14:creationId xmlns:p14="http://schemas.microsoft.com/office/powerpoint/2010/main" val="2807453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8E050-F29D-4A8E-A005-AFAC99A62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12"/>
          <a:stretch/>
        </p:blipFill>
        <p:spPr>
          <a:xfrm>
            <a:off x="0" y="-57151"/>
            <a:ext cx="9143999" cy="6413501"/>
          </a:xfrm>
          <a:prstGeom prst="rect">
            <a:avLst/>
          </a:prstGeom>
        </p:spPr>
      </p:pic>
      <p:sp>
        <p:nvSpPr>
          <p:cNvPr id="4" name="Rectangle 3"/>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9976"/>
          <a:stretch/>
        </p:blipFill>
        <p:spPr>
          <a:xfrm>
            <a:off x="7458305" y="57150"/>
            <a:ext cx="1492814" cy="1003300"/>
          </a:xfrm>
          <a:prstGeom prst="rect">
            <a:avLst/>
          </a:prstGeom>
        </p:spPr>
      </p:pic>
      <p:sp>
        <p:nvSpPr>
          <p:cNvPr id="6" name="Rectangle 5"/>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49059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DA32E3-5065-4C3B-B88E-E614C4BA3C12}"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FEF06-E4A1-450B-B9A7-DC370C9E421F}" type="slidenum">
              <a:rPr lang="en-US" smtClean="0"/>
              <a:t>‹#›</a:t>
            </a:fld>
            <a:endParaRPr lang="en-US"/>
          </a:p>
        </p:txBody>
      </p:sp>
      <p:sp>
        <p:nvSpPr>
          <p:cNvPr id="6" name="Rectangle 5"/>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57150"/>
            <a:ext cx="1492814" cy="1003300"/>
          </a:xfrm>
          <a:prstGeom prst="rect">
            <a:avLst/>
          </a:prstGeom>
        </p:spPr>
      </p:pic>
      <p:sp>
        <p:nvSpPr>
          <p:cNvPr id="2" name="Title 1"/>
          <p:cNvSpPr>
            <a:spLocks noGrp="1"/>
          </p:cNvSpPr>
          <p:nvPr>
            <p:ph type="title"/>
          </p:nvPr>
        </p:nvSpPr>
        <p:spPr>
          <a:xfrm>
            <a:off x="628650" y="57151"/>
            <a:ext cx="7886700" cy="1325563"/>
          </a:xfrm>
        </p:spPr>
        <p:txBody>
          <a:bodyPr/>
          <a:lstStyle/>
          <a:p>
            <a:r>
              <a:rPr lang="en-US"/>
              <a:t>Click to edit Master title style</a:t>
            </a:r>
          </a:p>
        </p:txBody>
      </p:sp>
      <p:sp>
        <p:nvSpPr>
          <p:cNvPr id="8" name="Rectangle 7"/>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0290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27" name="Text Placeholder 26"/>
          <p:cNvSpPr>
            <a:spLocks noGrp="1"/>
          </p:cNvSpPr>
          <p:nvPr>
            <p:ph type="body" sz="quarter" idx="16" hasCustomPrompt="1"/>
          </p:nvPr>
        </p:nvSpPr>
        <p:spPr>
          <a:xfrm>
            <a:off x="6552341" y="4896296"/>
            <a:ext cx="2134459" cy="1096171"/>
          </a:xfrm>
        </p:spPr>
        <p:txBody>
          <a:bodyPr rIns="0" anchor="ctr" anchorCtr="0">
            <a:noAutofit/>
          </a:bodyPr>
          <a:lstStyle>
            <a:lvl1pPr marL="0" indent="0" algn="r">
              <a:spcAft>
                <a:spcPts val="0"/>
              </a:spcAft>
              <a:buNone/>
              <a:defRPr sz="1800" baseline="0">
                <a:solidFill>
                  <a:srgbClr val="767171"/>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a:t>Click to edit: Date</a:t>
            </a:r>
            <a:br>
              <a:rPr lang="en-US" dirty="0"/>
            </a:br>
            <a:r>
              <a:rPr lang="en-US" dirty="0"/>
              <a:t>Venue</a:t>
            </a:r>
          </a:p>
        </p:txBody>
      </p:sp>
      <p:sp>
        <p:nvSpPr>
          <p:cNvPr id="2" name="Title 1"/>
          <p:cNvSpPr>
            <a:spLocks noGrp="1"/>
          </p:cNvSpPr>
          <p:nvPr>
            <p:ph type="ctrTitle"/>
          </p:nvPr>
        </p:nvSpPr>
        <p:spPr>
          <a:xfrm>
            <a:off x="3657600" y="1524001"/>
            <a:ext cx="5029200" cy="1475231"/>
          </a:xfrm>
        </p:spPr>
        <p:txBody>
          <a:bodyPr rIns="0" anchor="t" anchorCtr="0">
            <a:normAutofit/>
          </a:bodyPr>
          <a:lstStyle>
            <a:lvl1pPr algn="r">
              <a:defRPr sz="3200" b="1">
                <a:solidFill>
                  <a:schemeClr val="bg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57600" y="3107049"/>
            <a:ext cx="5029200" cy="647037"/>
          </a:xfrm>
        </p:spPr>
        <p:txBody>
          <a:bodyPr rIns="0" anchor="b" anchorCtr="0">
            <a:normAutofit/>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5" name="Text Placeholder 24"/>
          <p:cNvSpPr>
            <a:spLocks noGrp="1"/>
          </p:cNvSpPr>
          <p:nvPr>
            <p:ph type="body" sz="quarter" idx="15" hasCustomPrompt="1"/>
          </p:nvPr>
        </p:nvSpPr>
        <p:spPr>
          <a:xfrm>
            <a:off x="3658043" y="4035870"/>
            <a:ext cx="5028758" cy="639762"/>
          </a:xfrm>
        </p:spPr>
        <p:txBody>
          <a:bodyPr rIns="0">
            <a:noAutofit/>
          </a:bodyPr>
          <a:lstStyle>
            <a:lvl1pPr marL="0" indent="0" algn="r">
              <a:spcAft>
                <a:spcPts val="0"/>
              </a:spcAft>
              <a:buNone/>
              <a:defRPr sz="1800" baseline="0"/>
            </a:lvl1pPr>
            <a:lvl2pPr marL="342900" indent="0" algn="r">
              <a:buNone/>
              <a:defRPr sz="1350"/>
            </a:lvl2pPr>
            <a:lvl3pPr marL="685800" indent="0" algn="r">
              <a:buNone/>
              <a:defRPr sz="1350"/>
            </a:lvl3pPr>
            <a:lvl4pPr marL="1028700" indent="0" algn="r">
              <a:buNone/>
              <a:defRPr sz="1350"/>
            </a:lvl4pPr>
            <a:lvl5pPr marL="1371600" indent="0" algn="r">
              <a:buNone/>
              <a:defRPr sz="1350"/>
            </a:lvl5pPr>
          </a:lstStyle>
          <a:p>
            <a:pPr lvl="0"/>
            <a:r>
              <a:rPr lang="en-US" dirty="0"/>
              <a:t>Click to edit: Presented by/for</a:t>
            </a:r>
          </a:p>
        </p:txBody>
      </p:sp>
      <p:grpSp>
        <p:nvGrpSpPr>
          <p:cNvPr id="18" name="Group 17"/>
          <p:cNvGrpSpPr/>
          <p:nvPr/>
        </p:nvGrpSpPr>
        <p:grpSpPr>
          <a:xfrm>
            <a:off x="-1" y="0"/>
            <a:ext cx="3143251" cy="6858000"/>
            <a:chOff x="0" y="0"/>
            <a:chExt cx="3105150" cy="6858000"/>
          </a:xfrm>
        </p:grpSpPr>
        <p:sp>
          <p:nvSpPr>
            <p:cNvPr id="19" name="Rectangle 18"/>
            <p:cNvSpPr/>
            <p:nvPr/>
          </p:nvSpPr>
          <p:spPr>
            <a:xfrm>
              <a:off x="0" y="0"/>
              <a:ext cx="31051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D42C2C"/>
                </a:solidFill>
              </a:endParaRPr>
            </a:p>
          </p:txBody>
        </p:sp>
        <p:pic>
          <p:nvPicPr>
            <p:cNvPr id="20" name="Picture 1"/>
            <p:cNvPicPr>
              <a:picLocks noChangeAspect="1"/>
            </p:cNvPicPr>
            <p:nvPr/>
          </p:nvPicPr>
          <p:blipFill>
            <a:blip r:embed="rId2">
              <a:extLst>
                <a:ext uri="{28A0092B-C50C-407E-A947-70E740481C1C}">
                  <a14:useLocalDpi xmlns:a14="http://schemas.microsoft.com/office/drawing/2010/main" val="0"/>
                </a:ext>
              </a:extLst>
            </a:blip>
            <a:srcRect l="62813" t="9029" r="16829" b="1830"/>
            <a:stretch>
              <a:fillRect/>
            </a:stretch>
          </p:blipFill>
          <p:spPr bwMode="auto">
            <a:xfrm>
              <a:off x="0" y="0"/>
              <a:ext cx="2669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a:xfrm>
            <a:off x="0" y="6635235"/>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
        <p:nvSpPr>
          <p:cNvPr id="15" name="Rectangle 14"/>
          <p:cNvSpPr/>
          <p:nvPr/>
        </p:nvSpPr>
        <p:spPr>
          <a:xfrm rot="16200000" flipH="1" flipV="1">
            <a:off x="8144237" y="3342913"/>
            <a:ext cx="1828800" cy="172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17" name="Group 16"/>
          <p:cNvGrpSpPr/>
          <p:nvPr/>
        </p:nvGrpSpPr>
        <p:grpSpPr>
          <a:xfrm>
            <a:off x="-1" y="0"/>
            <a:ext cx="3143251" cy="6858000"/>
            <a:chOff x="0" y="0"/>
            <a:chExt cx="3105150" cy="6858000"/>
          </a:xfrm>
        </p:grpSpPr>
        <p:sp>
          <p:nvSpPr>
            <p:cNvPr id="21" name="Rectangle 20"/>
            <p:cNvSpPr/>
            <p:nvPr/>
          </p:nvSpPr>
          <p:spPr>
            <a:xfrm>
              <a:off x="0" y="0"/>
              <a:ext cx="31051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D42C2C"/>
                </a:solidFill>
              </a:endParaRPr>
            </a:p>
          </p:txBody>
        </p:sp>
        <p:pic>
          <p:nvPicPr>
            <p:cNvPr id="2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69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p:cNvSpPr/>
          <p:nvPr/>
        </p:nvSpPr>
        <p:spPr>
          <a:xfrm>
            <a:off x="2" y="6635238"/>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
        <p:nvSpPr>
          <p:cNvPr id="29" name="Rectangle 28"/>
          <p:cNvSpPr/>
          <p:nvPr/>
        </p:nvSpPr>
        <p:spPr>
          <a:xfrm rot="16200000" flipH="1" flipV="1">
            <a:off x="8144237" y="3342915"/>
            <a:ext cx="1828800" cy="172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2" name="Date Placeholder 3"/>
          <p:cNvSpPr>
            <a:spLocks noGrp="1"/>
          </p:cNvSpPr>
          <p:nvPr>
            <p:ph type="dt" sz="half" idx="2"/>
          </p:nvPr>
        </p:nvSpPr>
        <p:spPr>
          <a:xfrm>
            <a:off x="3181350" y="6454776"/>
            <a:ext cx="1003696"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33"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34"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a:ext>
            </a:extLst>
          </a:blip>
          <a:srcRect l="10692" t="29284" r="10633" b="19958"/>
          <a:stretch/>
        </p:blipFill>
        <p:spPr>
          <a:xfrm>
            <a:off x="6108192" y="457200"/>
            <a:ext cx="2578608" cy="343814"/>
          </a:xfrm>
          <a:prstGeom prst="rect">
            <a:avLst/>
          </a:prstGeom>
        </p:spPr>
      </p:pic>
    </p:spTree>
    <p:extLst>
      <p:ext uri="{BB962C8B-B14F-4D97-AF65-F5344CB8AC3E}">
        <p14:creationId xmlns:p14="http://schemas.microsoft.com/office/powerpoint/2010/main" val="204662487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DA32E3-5065-4C3B-B88E-E614C4BA3C12}"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FEF06-E4A1-450B-B9A7-DC370C9E421F}" type="slidenum">
              <a:rPr lang="en-US" smtClean="0"/>
              <a:t>‹#›</a:t>
            </a:fld>
            <a:endParaRPr lang="en-US"/>
          </a:p>
        </p:txBody>
      </p:sp>
      <p:sp>
        <p:nvSpPr>
          <p:cNvPr id="8" name="Rectangle 7"/>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0"/>
            <a:ext cx="1492814" cy="1003300"/>
          </a:xfrm>
          <a:prstGeom prst="rect">
            <a:avLst/>
          </a:prstGeom>
        </p:spPr>
      </p:pic>
      <p:sp>
        <p:nvSpPr>
          <p:cNvPr id="10" name="Rectangle 9"/>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1540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DA32E3-5065-4C3B-B88E-E614C4BA3C12}"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FEF06-E4A1-450B-B9A7-DC370C9E421F}" type="slidenum">
              <a:rPr lang="en-US" smtClean="0"/>
              <a:t>‹#›</a:t>
            </a:fld>
            <a:endParaRPr lang="en-US"/>
          </a:p>
        </p:txBody>
      </p:sp>
      <p:sp>
        <p:nvSpPr>
          <p:cNvPr id="8" name="Rectangle 7"/>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107950"/>
            <a:ext cx="1492814" cy="1003300"/>
          </a:xfrm>
          <a:prstGeom prst="rect">
            <a:avLst/>
          </a:prstGeom>
        </p:spPr>
      </p:pic>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Rectangle 9"/>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827769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985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651186" y="-7937"/>
            <a:ext cx="1492814" cy="10033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A32E3-5065-4C3B-B88E-E614C4BA3C1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FEF06-E4A1-450B-B9A7-DC370C9E421F}" type="slidenum">
              <a:rPr lang="en-US" smtClean="0"/>
              <a:t>‹#›</a:t>
            </a:fld>
            <a:endParaRPr lang="en-US"/>
          </a:p>
        </p:txBody>
      </p:sp>
      <p:sp>
        <p:nvSpPr>
          <p:cNvPr id="9" name="Rectangle 8"/>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31343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0" y="1168401"/>
            <a:ext cx="4772025" cy="5762625"/>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0 w 5143500"/>
              <a:gd name="connsiteY4" fmla="*/ 0 h 6858000"/>
              <a:gd name="connsiteX0" fmla="*/ 0 w 6489700"/>
              <a:gd name="connsiteY0" fmla="*/ 0 h 6870700"/>
              <a:gd name="connsiteX1" fmla="*/ 5143500 w 6489700"/>
              <a:gd name="connsiteY1" fmla="*/ 0 h 6870700"/>
              <a:gd name="connsiteX2" fmla="*/ 6489700 w 6489700"/>
              <a:gd name="connsiteY2" fmla="*/ 6870700 h 6870700"/>
              <a:gd name="connsiteX3" fmla="*/ 0 w 6489700"/>
              <a:gd name="connsiteY3" fmla="*/ 6858000 h 6870700"/>
              <a:gd name="connsiteX4" fmla="*/ 0 w 64897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9700" h="6870700">
                <a:moveTo>
                  <a:pt x="0" y="0"/>
                </a:moveTo>
                <a:lnTo>
                  <a:pt x="5143500" y="0"/>
                </a:lnTo>
                <a:lnTo>
                  <a:pt x="6489700" y="6870700"/>
                </a:lnTo>
                <a:lnTo>
                  <a:pt x="0" y="6858000"/>
                </a:lnTo>
                <a:lnTo>
                  <a:pt x="0" y="0"/>
                </a:lnTo>
                <a:close/>
              </a:path>
            </a:pathLst>
          </a:custGeom>
          <a:solidFill>
            <a:srgbClr val="F2F2F2"/>
          </a:solidFill>
        </p:spPr>
        <p:txBody>
          <a:bodyPr/>
          <a:lstStyle>
            <a:lvl1pPr>
              <a:defRPr sz="750"/>
            </a:lvl1pPr>
          </a:lstStyle>
          <a:p>
            <a:r>
              <a:rPr lang="id-ID" dirty="0"/>
              <a:t>Pict</a:t>
            </a:r>
          </a:p>
        </p:txBody>
      </p:sp>
      <p:sp>
        <p:nvSpPr>
          <p:cNvPr id="4" name="Rectangle 3"/>
          <p:cNvSpPr/>
          <p:nvPr userDrawn="1"/>
        </p:nvSpPr>
        <p:spPr>
          <a:xfrm>
            <a:off x="0" y="-50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458305" y="57150"/>
            <a:ext cx="1492814" cy="1003300"/>
          </a:xfrm>
          <a:prstGeom prst="rect">
            <a:avLst/>
          </a:prstGeom>
        </p:spPr>
      </p:pic>
    </p:spTree>
    <p:extLst>
      <p:ext uri="{BB962C8B-B14F-4D97-AF65-F5344CB8AC3E}">
        <p14:creationId xmlns:p14="http://schemas.microsoft.com/office/powerpoint/2010/main" val="2853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A32E3-5065-4C3B-B88E-E614C4BA3C12}"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FEF06-E4A1-450B-B9A7-DC370C9E421F}" type="slidenum">
              <a:rPr lang="en-US" smtClean="0"/>
              <a:t>‹#›</a:t>
            </a:fld>
            <a:endParaRPr lang="en-US"/>
          </a:p>
        </p:txBody>
      </p:sp>
    </p:spTree>
    <p:extLst>
      <p:ext uri="{BB962C8B-B14F-4D97-AF65-F5344CB8AC3E}">
        <p14:creationId xmlns:p14="http://schemas.microsoft.com/office/powerpoint/2010/main" val="1058461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0_ภาพนิ่งชื่อเรื่อง">
    <p:bg>
      <p:bgPr>
        <a:solidFill>
          <a:schemeClr val="bg1"/>
        </a:solidFill>
        <a:effectLst/>
      </p:bgPr>
    </p:bg>
    <p:spTree>
      <p:nvGrpSpPr>
        <p:cNvPr id="1" name=""/>
        <p:cNvGrpSpPr/>
        <p:nvPr/>
      </p:nvGrpSpPr>
      <p:grpSpPr>
        <a:xfrm>
          <a:off x="0" y="0"/>
          <a:ext cx="0" cy="0"/>
          <a:chOff x="0" y="0"/>
          <a:chExt cx="0" cy="0"/>
        </a:xfrm>
      </p:grpSpPr>
      <p:sp>
        <p:nvSpPr>
          <p:cNvPr id="7" name="Picture Placeholder 12"/>
          <p:cNvSpPr>
            <a:spLocks noGrp="1" noChangeAspect="1"/>
          </p:cNvSpPr>
          <p:nvPr>
            <p:ph type="pic" sz="quarter" idx="11"/>
          </p:nvPr>
        </p:nvSpPr>
        <p:spPr>
          <a:xfrm>
            <a:off x="1163142" y="989404"/>
            <a:ext cx="2148440" cy="2496035"/>
          </a:xfrm>
          <a:custGeom>
            <a:avLst/>
            <a:gdLst>
              <a:gd name="connsiteX0" fmla="*/ 0 w 4790208"/>
              <a:gd name="connsiteY0" fmla="*/ 0 h 4791456"/>
              <a:gd name="connsiteX1" fmla="*/ 4790208 w 4790208"/>
              <a:gd name="connsiteY1" fmla="*/ 0 h 4791456"/>
              <a:gd name="connsiteX2" fmla="*/ 4790208 w 4790208"/>
              <a:gd name="connsiteY2" fmla="*/ 4791456 h 4791456"/>
              <a:gd name="connsiteX3" fmla="*/ 0 w 4790208"/>
              <a:gd name="connsiteY3" fmla="*/ 4791456 h 4791456"/>
              <a:gd name="connsiteX4" fmla="*/ 0 w 4790208"/>
              <a:gd name="connsiteY4" fmla="*/ 0 h 4791456"/>
              <a:gd name="connsiteX0" fmla="*/ 15183 w 4805391"/>
              <a:gd name="connsiteY0" fmla="*/ 0 h 4791456"/>
              <a:gd name="connsiteX1" fmla="*/ 4805391 w 4805391"/>
              <a:gd name="connsiteY1" fmla="*/ 0 h 4791456"/>
              <a:gd name="connsiteX2" fmla="*/ 4805391 w 4805391"/>
              <a:gd name="connsiteY2" fmla="*/ 4791456 h 4791456"/>
              <a:gd name="connsiteX3" fmla="*/ 15183 w 4805391"/>
              <a:gd name="connsiteY3" fmla="*/ 4791456 h 4791456"/>
              <a:gd name="connsiteX4" fmla="*/ 0 w 4805391"/>
              <a:gd name="connsiteY4" fmla="*/ 2304886 h 4791456"/>
              <a:gd name="connsiteX5" fmla="*/ 15183 w 4805391"/>
              <a:gd name="connsiteY5" fmla="*/ 0 h 4791456"/>
              <a:gd name="connsiteX0" fmla="*/ 15183 w 4805391"/>
              <a:gd name="connsiteY0" fmla="*/ 0 h 4791456"/>
              <a:gd name="connsiteX1" fmla="*/ 4805391 w 4805391"/>
              <a:gd name="connsiteY1" fmla="*/ 0 h 4791456"/>
              <a:gd name="connsiteX2" fmla="*/ 4761187 w 4805391"/>
              <a:gd name="connsiteY2" fmla="*/ 2336417 h 4791456"/>
              <a:gd name="connsiteX3" fmla="*/ 4805391 w 4805391"/>
              <a:gd name="connsiteY3" fmla="*/ 4791456 h 4791456"/>
              <a:gd name="connsiteX4" fmla="*/ 15183 w 4805391"/>
              <a:gd name="connsiteY4" fmla="*/ 4791456 h 4791456"/>
              <a:gd name="connsiteX5" fmla="*/ 0 w 4805391"/>
              <a:gd name="connsiteY5" fmla="*/ 2304886 h 4791456"/>
              <a:gd name="connsiteX6" fmla="*/ 15183 w 4805391"/>
              <a:gd name="connsiteY6" fmla="*/ 0 h 4791456"/>
              <a:gd name="connsiteX0" fmla="*/ 15183 w 5801711"/>
              <a:gd name="connsiteY0" fmla="*/ 0 h 4791456"/>
              <a:gd name="connsiteX1" fmla="*/ 4805391 w 5801711"/>
              <a:gd name="connsiteY1" fmla="*/ 0 h 4791456"/>
              <a:gd name="connsiteX2" fmla="*/ 5801711 w 5801711"/>
              <a:gd name="connsiteY2" fmla="*/ 2367948 h 4791456"/>
              <a:gd name="connsiteX3" fmla="*/ 4805391 w 5801711"/>
              <a:gd name="connsiteY3" fmla="*/ 4791456 h 4791456"/>
              <a:gd name="connsiteX4" fmla="*/ 15183 w 5801711"/>
              <a:gd name="connsiteY4" fmla="*/ 4791456 h 4791456"/>
              <a:gd name="connsiteX5" fmla="*/ 0 w 5801711"/>
              <a:gd name="connsiteY5" fmla="*/ 2304886 h 4791456"/>
              <a:gd name="connsiteX6" fmla="*/ 15183 w 5801711"/>
              <a:gd name="connsiteY6" fmla="*/ 0 h 4791456"/>
              <a:gd name="connsiteX0" fmla="*/ 898052 w 6684580"/>
              <a:gd name="connsiteY0" fmla="*/ 0 h 4791456"/>
              <a:gd name="connsiteX1" fmla="*/ 5688260 w 6684580"/>
              <a:gd name="connsiteY1" fmla="*/ 0 h 4791456"/>
              <a:gd name="connsiteX2" fmla="*/ 6684580 w 6684580"/>
              <a:gd name="connsiteY2" fmla="*/ 2367948 h 4791456"/>
              <a:gd name="connsiteX3" fmla="*/ 5688260 w 6684580"/>
              <a:gd name="connsiteY3" fmla="*/ 4791456 h 4791456"/>
              <a:gd name="connsiteX4" fmla="*/ 898052 w 6684580"/>
              <a:gd name="connsiteY4" fmla="*/ 4791456 h 4791456"/>
              <a:gd name="connsiteX5" fmla="*/ 0 w 6684580"/>
              <a:gd name="connsiteY5" fmla="*/ 2304886 h 4791456"/>
              <a:gd name="connsiteX6" fmla="*/ 898052 w 6684580"/>
              <a:gd name="connsiteY6" fmla="*/ 0 h 4791456"/>
              <a:gd name="connsiteX0" fmla="*/ 1553166 w 7339694"/>
              <a:gd name="connsiteY0" fmla="*/ 0 h 4791456"/>
              <a:gd name="connsiteX1" fmla="*/ 6343374 w 7339694"/>
              <a:gd name="connsiteY1" fmla="*/ 0 h 4791456"/>
              <a:gd name="connsiteX2" fmla="*/ 7339694 w 7339694"/>
              <a:gd name="connsiteY2" fmla="*/ 2367948 h 4791456"/>
              <a:gd name="connsiteX3" fmla="*/ 6343374 w 7339694"/>
              <a:gd name="connsiteY3" fmla="*/ 4791456 h 4791456"/>
              <a:gd name="connsiteX4" fmla="*/ 1553166 w 7339694"/>
              <a:gd name="connsiteY4" fmla="*/ 4791456 h 4791456"/>
              <a:gd name="connsiteX5" fmla="*/ 0 w 7339694"/>
              <a:gd name="connsiteY5" fmla="*/ 2354410 h 4791456"/>
              <a:gd name="connsiteX6" fmla="*/ 1553166 w 7339694"/>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553166 w 8103993"/>
              <a:gd name="connsiteY4" fmla="*/ 4791456 h 4791456"/>
              <a:gd name="connsiteX5" fmla="*/ 0 w 8103993"/>
              <a:gd name="connsiteY5" fmla="*/ 2354410 h 4791456"/>
              <a:gd name="connsiteX6" fmla="*/ 1553166 w 8103993"/>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553166 w 8103993"/>
              <a:gd name="connsiteY6" fmla="*/ 0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917119 w 8103993"/>
              <a:gd name="connsiteY0" fmla="*/ 222858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917119 w 8103993"/>
              <a:gd name="connsiteY6" fmla="*/ 222858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993" h="4816218">
                <a:moveTo>
                  <a:pt x="1771538" y="0"/>
                </a:moveTo>
                <a:lnTo>
                  <a:pt x="6343374" y="24762"/>
                </a:lnTo>
                <a:lnTo>
                  <a:pt x="8103993" y="2466996"/>
                </a:lnTo>
                <a:lnTo>
                  <a:pt x="6343374" y="4816218"/>
                </a:lnTo>
                <a:lnTo>
                  <a:pt x="1698748" y="4791456"/>
                </a:lnTo>
                <a:lnTo>
                  <a:pt x="0" y="2379172"/>
                </a:lnTo>
                <a:lnTo>
                  <a:pt x="1771538" y="0"/>
                </a:lnTo>
                <a:close/>
              </a:path>
            </a:pathLst>
          </a:custGeom>
        </p:spPr>
        <p:txBody>
          <a:bodyPr>
            <a:normAutofit/>
          </a:bodyPr>
          <a:lstStyle>
            <a:lvl1pPr>
              <a:defRPr sz="1050"/>
            </a:lvl1pPr>
          </a:lstStyle>
          <a:p>
            <a:endParaRPr lang="en-US" dirty="0"/>
          </a:p>
        </p:txBody>
      </p:sp>
      <p:sp>
        <p:nvSpPr>
          <p:cNvPr id="8" name="Picture Placeholder 12"/>
          <p:cNvSpPr>
            <a:spLocks noGrp="1" noChangeAspect="1"/>
          </p:cNvSpPr>
          <p:nvPr>
            <p:ph type="pic" sz="quarter" idx="12"/>
          </p:nvPr>
        </p:nvSpPr>
        <p:spPr>
          <a:xfrm>
            <a:off x="1158112" y="3790466"/>
            <a:ext cx="2148440" cy="2496035"/>
          </a:xfrm>
          <a:custGeom>
            <a:avLst/>
            <a:gdLst>
              <a:gd name="connsiteX0" fmla="*/ 0 w 4790208"/>
              <a:gd name="connsiteY0" fmla="*/ 0 h 4791456"/>
              <a:gd name="connsiteX1" fmla="*/ 4790208 w 4790208"/>
              <a:gd name="connsiteY1" fmla="*/ 0 h 4791456"/>
              <a:gd name="connsiteX2" fmla="*/ 4790208 w 4790208"/>
              <a:gd name="connsiteY2" fmla="*/ 4791456 h 4791456"/>
              <a:gd name="connsiteX3" fmla="*/ 0 w 4790208"/>
              <a:gd name="connsiteY3" fmla="*/ 4791456 h 4791456"/>
              <a:gd name="connsiteX4" fmla="*/ 0 w 4790208"/>
              <a:gd name="connsiteY4" fmla="*/ 0 h 4791456"/>
              <a:gd name="connsiteX0" fmla="*/ 15183 w 4805391"/>
              <a:gd name="connsiteY0" fmla="*/ 0 h 4791456"/>
              <a:gd name="connsiteX1" fmla="*/ 4805391 w 4805391"/>
              <a:gd name="connsiteY1" fmla="*/ 0 h 4791456"/>
              <a:gd name="connsiteX2" fmla="*/ 4805391 w 4805391"/>
              <a:gd name="connsiteY2" fmla="*/ 4791456 h 4791456"/>
              <a:gd name="connsiteX3" fmla="*/ 15183 w 4805391"/>
              <a:gd name="connsiteY3" fmla="*/ 4791456 h 4791456"/>
              <a:gd name="connsiteX4" fmla="*/ 0 w 4805391"/>
              <a:gd name="connsiteY4" fmla="*/ 2304886 h 4791456"/>
              <a:gd name="connsiteX5" fmla="*/ 15183 w 4805391"/>
              <a:gd name="connsiteY5" fmla="*/ 0 h 4791456"/>
              <a:gd name="connsiteX0" fmla="*/ 15183 w 4805391"/>
              <a:gd name="connsiteY0" fmla="*/ 0 h 4791456"/>
              <a:gd name="connsiteX1" fmla="*/ 4805391 w 4805391"/>
              <a:gd name="connsiteY1" fmla="*/ 0 h 4791456"/>
              <a:gd name="connsiteX2" fmla="*/ 4761187 w 4805391"/>
              <a:gd name="connsiteY2" fmla="*/ 2336417 h 4791456"/>
              <a:gd name="connsiteX3" fmla="*/ 4805391 w 4805391"/>
              <a:gd name="connsiteY3" fmla="*/ 4791456 h 4791456"/>
              <a:gd name="connsiteX4" fmla="*/ 15183 w 4805391"/>
              <a:gd name="connsiteY4" fmla="*/ 4791456 h 4791456"/>
              <a:gd name="connsiteX5" fmla="*/ 0 w 4805391"/>
              <a:gd name="connsiteY5" fmla="*/ 2304886 h 4791456"/>
              <a:gd name="connsiteX6" fmla="*/ 15183 w 4805391"/>
              <a:gd name="connsiteY6" fmla="*/ 0 h 4791456"/>
              <a:gd name="connsiteX0" fmla="*/ 15183 w 5801711"/>
              <a:gd name="connsiteY0" fmla="*/ 0 h 4791456"/>
              <a:gd name="connsiteX1" fmla="*/ 4805391 w 5801711"/>
              <a:gd name="connsiteY1" fmla="*/ 0 h 4791456"/>
              <a:gd name="connsiteX2" fmla="*/ 5801711 w 5801711"/>
              <a:gd name="connsiteY2" fmla="*/ 2367948 h 4791456"/>
              <a:gd name="connsiteX3" fmla="*/ 4805391 w 5801711"/>
              <a:gd name="connsiteY3" fmla="*/ 4791456 h 4791456"/>
              <a:gd name="connsiteX4" fmla="*/ 15183 w 5801711"/>
              <a:gd name="connsiteY4" fmla="*/ 4791456 h 4791456"/>
              <a:gd name="connsiteX5" fmla="*/ 0 w 5801711"/>
              <a:gd name="connsiteY5" fmla="*/ 2304886 h 4791456"/>
              <a:gd name="connsiteX6" fmla="*/ 15183 w 5801711"/>
              <a:gd name="connsiteY6" fmla="*/ 0 h 4791456"/>
              <a:gd name="connsiteX0" fmla="*/ 898052 w 6684580"/>
              <a:gd name="connsiteY0" fmla="*/ 0 h 4791456"/>
              <a:gd name="connsiteX1" fmla="*/ 5688260 w 6684580"/>
              <a:gd name="connsiteY1" fmla="*/ 0 h 4791456"/>
              <a:gd name="connsiteX2" fmla="*/ 6684580 w 6684580"/>
              <a:gd name="connsiteY2" fmla="*/ 2367948 h 4791456"/>
              <a:gd name="connsiteX3" fmla="*/ 5688260 w 6684580"/>
              <a:gd name="connsiteY3" fmla="*/ 4791456 h 4791456"/>
              <a:gd name="connsiteX4" fmla="*/ 898052 w 6684580"/>
              <a:gd name="connsiteY4" fmla="*/ 4791456 h 4791456"/>
              <a:gd name="connsiteX5" fmla="*/ 0 w 6684580"/>
              <a:gd name="connsiteY5" fmla="*/ 2304886 h 4791456"/>
              <a:gd name="connsiteX6" fmla="*/ 898052 w 6684580"/>
              <a:gd name="connsiteY6" fmla="*/ 0 h 4791456"/>
              <a:gd name="connsiteX0" fmla="*/ 1553166 w 7339694"/>
              <a:gd name="connsiteY0" fmla="*/ 0 h 4791456"/>
              <a:gd name="connsiteX1" fmla="*/ 6343374 w 7339694"/>
              <a:gd name="connsiteY1" fmla="*/ 0 h 4791456"/>
              <a:gd name="connsiteX2" fmla="*/ 7339694 w 7339694"/>
              <a:gd name="connsiteY2" fmla="*/ 2367948 h 4791456"/>
              <a:gd name="connsiteX3" fmla="*/ 6343374 w 7339694"/>
              <a:gd name="connsiteY3" fmla="*/ 4791456 h 4791456"/>
              <a:gd name="connsiteX4" fmla="*/ 1553166 w 7339694"/>
              <a:gd name="connsiteY4" fmla="*/ 4791456 h 4791456"/>
              <a:gd name="connsiteX5" fmla="*/ 0 w 7339694"/>
              <a:gd name="connsiteY5" fmla="*/ 2354410 h 4791456"/>
              <a:gd name="connsiteX6" fmla="*/ 1553166 w 7339694"/>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553166 w 8103993"/>
              <a:gd name="connsiteY4" fmla="*/ 4791456 h 4791456"/>
              <a:gd name="connsiteX5" fmla="*/ 0 w 8103993"/>
              <a:gd name="connsiteY5" fmla="*/ 2354410 h 4791456"/>
              <a:gd name="connsiteX6" fmla="*/ 1553166 w 8103993"/>
              <a:gd name="connsiteY6" fmla="*/ 0 h 4791456"/>
              <a:gd name="connsiteX0" fmla="*/ 1553166 w 8103993"/>
              <a:gd name="connsiteY0" fmla="*/ 0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553166 w 8103993"/>
              <a:gd name="connsiteY6" fmla="*/ 0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917119 w 8103993"/>
              <a:gd name="connsiteY0" fmla="*/ 222858 h 4791456"/>
              <a:gd name="connsiteX1" fmla="*/ 6343374 w 8103993"/>
              <a:gd name="connsiteY1" fmla="*/ 0 h 4791456"/>
              <a:gd name="connsiteX2" fmla="*/ 8103993 w 8103993"/>
              <a:gd name="connsiteY2" fmla="*/ 2442234 h 4791456"/>
              <a:gd name="connsiteX3" fmla="*/ 6343374 w 8103993"/>
              <a:gd name="connsiteY3" fmla="*/ 4791456 h 4791456"/>
              <a:gd name="connsiteX4" fmla="*/ 1698748 w 8103993"/>
              <a:gd name="connsiteY4" fmla="*/ 4766694 h 4791456"/>
              <a:gd name="connsiteX5" fmla="*/ 0 w 8103993"/>
              <a:gd name="connsiteY5" fmla="*/ 2354410 h 4791456"/>
              <a:gd name="connsiteX6" fmla="*/ 1917119 w 8103993"/>
              <a:gd name="connsiteY6" fmla="*/ 222858 h 4791456"/>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 name="connsiteX0" fmla="*/ 1771538 w 8103993"/>
              <a:gd name="connsiteY0" fmla="*/ 0 h 4816218"/>
              <a:gd name="connsiteX1" fmla="*/ 6343374 w 8103993"/>
              <a:gd name="connsiteY1" fmla="*/ 24762 h 4816218"/>
              <a:gd name="connsiteX2" fmla="*/ 8103993 w 8103993"/>
              <a:gd name="connsiteY2" fmla="*/ 2466996 h 4816218"/>
              <a:gd name="connsiteX3" fmla="*/ 6343374 w 8103993"/>
              <a:gd name="connsiteY3" fmla="*/ 4816218 h 4816218"/>
              <a:gd name="connsiteX4" fmla="*/ 1698748 w 8103993"/>
              <a:gd name="connsiteY4" fmla="*/ 4791456 h 4816218"/>
              <a:gd name="connsiteX5" fmla="*/ 0 w 8103993"/>
              <a:gd name="connsiteY5" fmla="*/ 2379172 h 4816218"/>
              <a:gd name="connsiteX6" fmla="*/ 1771538 w 8103993"/>
              <a:gd name="connsiteY6" fmla="*/ 0 h 481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993" h="4816218">
                <a:moveTo>
                  <a:pt x="1771538" y="0"/>
                </a:moveTo>
                <a:lnTo>
                  <a:pt x="6343374" y="24762"/>
                </a:lnTo>
                <a:lnTo>
                  <a:pt x="8103993" y="2466996"/>
                </a:lnTo>
                <a:lnTo>
                  <a:pt x="6343374" y="4816218"/>
                </a:lnTo>
                <a:lnTo>
                  <a:pt x="1698748" y="4791456"/>
                </a:lnTo>
                <a:lnTo>
                  <a:pt x="0" y="2379172"/>
                </a:lnTo>
                <a:lnTo>
                  <a:pt x="1771538" y="0"/>
                </a:lnTo>
                <a:close/>
              </a:path>
            </a:pathLst>
          </a:custGeom>
        </p:spPr>
        <p:txBody>
          <a:bodyPr>
            <a:normAutofit/>
          </a:bodyPr>
          <a:lstStyle>
            <a:lvl1pPr>
              <a:defRPr sz="1050"/>
            </a:lvl1pPr>
          </a:lstStyle>
          <a:p>
            <a:endParaRPr lang="en-US" dirty="0"/>
          </a:p>
        </p:txBody>
      </p:sp>
    </p:spTree>
    <p:extLst>
      <p:ext uri="{BB962C8B-B14F-4D97-AF65-F5344CB8AC3E}">
        <p14:creationId xmlns:p14="http://schemas.microsoft.com/office/powerpoint/2010/main" val="3268907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Rectangle 4"/>
          <p:cNvSpPr/>
          <p:nvPr userDrawn="1"/>
        </p:nvSpPr>
        <p:spPr>
          <a:xfrm>
            <a:off x="0" y="-1587"/>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Picture Placeholder 35"/>
          <p:cNvSpPr>
            <a:spLocks noGrp="1"/>
          </p:cNvSpPr>
          <p:nvPr>
            <p:ph type="pic" sz="quarter" idx="10"/>
          </p:nvPr>
        </p:nvSpPr>
        <p:spPr>
          <a:xfrm>
            <a:off x="305401" y="257175"/>
            <a:ext cx="3837974" cy="5671278"/>
          </a:xfrm>
          <a:custGeom>
            <a:avLst/>
            <a:gdLst>
              <a:gd name="connsiteX0" fmla="*/ 4987178 w 5690177"/>
              <a:gd name="connsiteY0" fmla="*/ 5837311 h 6106225"/>
              <a:gd name="connsiteX1" fmla="*/ 5237240 w 5690177"/>
              <a:gd name="connsiteY1" fmla="*/ 5837311 h 6106225"/>
              <a:gd name="connsiteX2" fmla="*/ 5237240 w 5690177"/>
              <a:gd name="connsiteY2" fmla="*/ 6087373 h 6106225"/>
              <a:gd name="connsiteX3" fmla="*/ 4987178 w 5690177"/>
              <a:gd name="connsiteY3" fmla="*/ 6087373 h 6106225"/>
              <a:gd name="connsiteX4" fmla="*/ 1121992 w 5690177"/>
              <a:gd name="connsiteY4" fmla="*/ 5194527 h 6106225"/>
              <a:gd name="connsiteX5" fmla="*/ 1622916 w 5690177"/>
              <a:gd name="connsiteY5" fmla="*/ 5194527 h 6106225"/>
              <a:gd name="connsiteX6" fmla="*/ 1622916 w 5690177"/>
              <a:gd name="connsiteY6" fmla="*/ 5695452 h 6106225"/>
              <a:gd name="connsiteX7" fmla="*/ 1121992 w 5690177"/>
              <a:gd name="connsiteY7" fmla="*/ 5695452 h 6106225"/>
              <a:gd name="connsiteX8" fmla="*/ 1734292 w 5690177"/>
              <a:gd name="connsiteY8" fmla="*/ 5194526 h 6106225"/>
              <a:gd name="connsiteX9" fmla="*/ 2645991 w 5690177"/>
              <a:gd name="connsiteY9" fmla="*/ 5194526 h 6106225"/>
              <a:gd name="connsiteX10" fmla="*/ 2645991 w 5690177"/>
              <a:gd name="connsiteY10" fmla="*/ 6106225 h 6106225"/>
              <a:gd name="connsiteX11" fmla="*/ 1734292 w 5690177"/>
              <a:gd name="connsiteY11" fmla="*/ 6106225 h 6106225"/>
              <a:gd name="connsiteX12" fmla="*/ 660196 w 5690177"/>
              <a:gd name="connsiteY12" fmla="*/ 4969698 h 6106225"/>
              <a:gd name="connsiteX13" fmla="*/ 910258 w 5690177"/>
              <a:gd name="connsiteY13" fmla="*/ 4969698 h 6106225"/>
              <a:gd name="connsiteX14" fmla="*/ 910258 w 5690177"/>
              <a:gd name="connsiteY14" fmla="*/ 5219760 h 6106225"/>
              <a:gd name="connsiteX15" fmla="*/ 660196 w 5690177"/>
              <a:gd name="connsiteY15" fmla="*/ 5219760 h 6106225"/>
              <a:gd name="connsiteX16" fmla="*/ 1008984 w 5690177"/>
              <a:gd name="connsiteY16" fmla="*/ 3895224 h 6106225"/>
              <a:gd name="connsiteX17" fmla="*/ 1883991 w 5690177"/>
              <a:gd name="connsiteY17" fmla="*/ 3895224 h 6106225"/>
              <a:gd name="connsiteX18" fmla="*/ 1883991 w 5690177"/>
              <a:gd name="connsiteY18" fmla="*/ 4770232 h 6106225"/>
              <a:gd name="connsiteX19" fmla="*/ 1008984 w 5690177"/>
              <a:gd name="connsiteY19" fmla="*/ 4770232 h 6106225"/>
              <a:gd name="connsiteX20" fmla="*/ 0 w 5690177"/>
              <a:gd name="connsiteY20" fmla="*/ 3895224 h 6106225"/>
              <a:gd name="connsiteX21" fmla="*/ 883517 w 5690177"/>
              <a:gd name="connsiteY21" fmla="*/ 3895224 h 6106225"/>
              <a:gd name="connsiteX22" fmla="*/ 883517 w 5690177"/>
              <a:gd name="connsiteY22" fmla="*/ 4778741 h 6106225"/>
              <a:gd name="connsiteX23" fmla="*/ 0 w 5690177"/>
              <a:gd name="connsiteY23" fmla="*/ 4778741 h 6106225"/>
              <a:gd name="connsiteX24" fmla="*/ 2757367 w 5690177"/>
              <a:gd name="connsiteY24" fmla="*/ 3862817 h 6106225"/>
              <a:gd name="connsiteX25" fmla="*/ 4856892 w 5690177"/>
              <a:gd name="connsiteY25" fmla="*/ 3862817 h 6106225"/>
              <a:gd name="connsiteX26" fmla="*/ 4856892 w 5690177"/>
              <a:gd name="connsiteY26" fmla="*/ 5962342 h 6106225"/>
              <a:gd name="connsiteX27" fmla="*/ 2757367 w 5690177"/>
              <a:gd name="connsiteY27" fmla="*/ 5962342 h 6106225"/>
              <a:gd name="connsiteX28" fmla="*/ 1121992 w 5690177"/>
              <a:gd name="connsiteY28" fmla="*/ 3570729 h 6106225"/>
              <a:gd name="connsiteX29" fmla="*/ 2645991 w 5690177"/>
              <a:gd name="connsiteY29" fmla="*/ 3570729 h 6106225"/>
              <a:gd name="connsiteX30" fmla="*/ 2645991 w 5690177"/>
              <a:gd name="connsiteY30" fmla="*/ 5094729 h 6106225"/>
              <a:gd name="connsiteX31" fmla="*/ 1121992 w 5690177"/>
              <a:gd name="connsiteY31" fmla="*/ 5094729 h 6106225"/>
              <a:gd name="connsiteX32" fmla="*/ 1121992 w 5690177"/>
              <a:gd name="connsiteY32" fmla="*/ 4877584 h 6106225"/>
              <a:gd name="connsiteX33" fmla="*/ 1985389 w 5690177"/>
              <a:gd name="connsiteY33" fmla="*/ 4877584 h 6106225"/>
              <a:gd name="connsiteX34" fmla="*/ 1985389 w 5690177"/>
              <a:gd name="connsiteY34" fmla="*/ 3788147 h 6106225"/>
              <a:gd name="connsiteX35" fmla="*/ 1121992 w 5690177"/>
              <a:gd name="connsiteY35" fmla="*/ 3788147 h 6106225"/>
              <a:gd name="connsiteX36" fmla="*/ 2757367 w 5690177"/>
              <a:gd name="connsiteY36" fmla="*/ 3547869 h 6106225"/>
              <a:gd name="connsiteX37" fmla="*/ 2997645 w 5690177"/>
              <a:gd name="connsiteY37" fmla="*/ 3547869 h 6106225"/>
              <a:gd name="connsiteX38" fmla="*/ 2997645 w 5690177"/>
              <a:gd name="connsiteY38" fmla="*/ 3788147 h 6106225"/>
              <a:gd name="connsiteX39" fmla="*/ 2757367 w 5690177"/>
              <a:gd name="connsiteY39" fmla="*/ 3788147 h 6106225"/>
              <a:gd name="connsiteX40" fmla="*/ 384367 w 5690177"/>
              <a:gd name="connsiteY40" fmla="*/ 3387286 h 6106225"/>
              <a:gd name="connsiteX41" fmla="*/ 785228 w 5690177"/>
              <a:gd name="connsiteY41" fmla="*/ 3387286 h 6106225"/>
              <a:gd name="connsiteX42" fmla="*/ 785228 w 5690177"/>
              <a:gd name="connsiteY42" fmla="*/ 3788147 h 6106225"/>
              <a:gd name="connsiteX43" fmla="*/ 384367 w 5690177"/>
              <a:gd name="connsiteY43" fmla="*/ 3788147 h 6106225"/>
              <a:gd name="connsiteX44" fmla="*/ 3101401 w 5690177"/>
              <a:gd name="connsiteY44" fmla="*/ 3200945 h 6106225"/>
              <a:gd name="connsiteX45" fmla="*/ 5617589 w 5690177"/>
              <a:gd name="connsiteY45" fmla="*/ 3200945 h 6106225"/>
              <a:gd name="connsiteX46" fmla="*/ 5617589 w 5690177"/>
              <a:gd name="connsiteY46" fmla="*/ 5717133 h 6106225"/>
              <a:gd name="connsiteX47" fmla="*/ 4975332 w 5690177"/>
              <a:gd name="connsiteY47" fmla="*/ 5717133 h 6106225"/>
              <a:gd name="connsiteX48" fmla="*/ 4975332 w 5690177"/>
              <a:gd name="connsiteY48" fmla="*/ 3758042 h 6106225"/>
              <a:gd name="connsiteX49" fmla="*/ 3101401 w 5690177"/>
              <a:gd name="connsiteY49" fmla="*/ 3758042 h 6106225"/>
              <a:gd name="connsiteX50" fmla="*/ 3084732 w 5690177"/>
              <a:gd name="connsiteY50" fmla="*/ 2685119 h 6106225"/>
              <a:gd name="connsiteX51" fmla="*/ 3488524 w 5690177"/>
              <a:gd name="connsiteY51" fmla="*/ 2685119 h 6106225"/>
              <a:gd name="connsiteX52" fmla="*/ 3488524 w 5690177"/>
              <a:gd name="connsiteY52" fmla="*/ 3088911 h 6106225"/>
              <a:gd name="connsiteX53" fmla="*/ 3084732 w 5690177"/>
              <a:gd name="connsiteY53" fmla="*/ 3088911 h 6106225"/>
              <a:gd name="connsiteX54" fmla="*/ 535166 w 5690177"/>
              <a:gd name="connsiteY54" fmla="*/ 1713588 h 6106225"/>
              <a:gd name="connsiteX55" fmla="*/ 785227 w 5690177"/>
              <a:gd name="connsiteY55" fmla="*/ 1713588 h 6106225"/>
              <a:gd name="connsiteX56" fmla="*/ 785227 w 5690177"/>
              <a:gd name="connsiteY56" fmla="*/ 1963649 h 6106225"/>
              <a:gd name="connsiteX57" fmla="*/ 535166 w 5690177"/>
              <a:gd name="connsiteY57" fmla="*/ 1963649 h 6106225"/>
              <a:gd name="connsiteX58" fmla="*/ 3621647 w 5690177"/>
              <a:gd name="connsiteY58" fmla="*/ 1630794 h 6106225"/>
              <a:gd name="connsiteX59" fmla="*/ 5079766 w 5690177"/>
              <a:gd name="connsiteY59" fmla="*/ 1630794 h 6106225"/>
              <a:gd name="connsiteX60" fmla="*/ 5079766 w 5690177"/>
              <a:gd name="connsiteY60" fmla="*/ 3088911 h 6106225"/>
              <a:gd name="connsiteX61" fmla="*/ 3621647 w 5690177"/>
              <a:gd name="connsiteY61" fmla="*/ 3088911 h 6106225"/>
              <a:gd name="connsiteX62" fmla="*/ 5189871 w 5690177"/>
              <a:gd name="connsiteY62" fmla="*/ 1630793 h 6106225"/>
              <a:gd name="connsiteX63" fmla="*/ 5690177 w 5690177"/>
              <a:gd name="connsiteY63" fmla="*/ 1630793 h 6106225"/>
              <a:gd name="connsiteX64" fmla="*/ 5690177 w 5690177"/>
              <a:gd name="connsiteY64" fmla="*/ 2131098 h 6106225"/>
              <a:gd name="connsiteX65" fmla="*/ 5189871 w 5690177"/>
              <a:gd name="connsiteY65" fmla="*/ 2131098 h 6106225"/>
              <a:gd name="connsiteX66" fmla="*/ 1012933 w 5690177"/>
              <a:gd name="connsiteY66" fmla="*/ 1526019 h 6106225"/>
              <a:gd name="connsiteX67" fmla="*/ 1862017 w 5690177"/>
              <a:gd name="connsiteY67" fmla="*/ 1526019 h 6106225"/>
              <a:gd name="connsiteX68" fmla="*/ 1862017 w 5690177"/>
              <a:gd name="connsiteY68" fmla="*/ 2687160 h 6106225"/>
              <a:gd name="connsiteX69" fmla="*/ 2957846 w 5690177"/>
              <a:gd name="connsiteY69" fmla="*/ 2687160 h 6106225"/>
              <a:gd name="connsiteX70" fmla="*/ 2957846 w 5690177"/>
              <a:gd name="connsiteY70" fmla="*/ 3470931 h 6106225"/>
              <a:gd name="connsiteX71" fmla="*/ 1012933 w 5690177"/>
              <a:gd name="connsiteY71" fmla="*/ 3470931 h 6106225"/>
              <a:gd name="connsiteX72" fmla="*/ 4350706 w 5690177"/>
              <a:gd name="connsiteY72" fmla="*/ 993687 h 6106225"/>
              <a:gd name="connsiteX73" fmla="*/ 4851012 w 5690177"/>
              <a:gd name="connsiteY73" fmla="*/ 993687 h 6106225"/>
              <a:gd name="connsiteX74" fmla="*/ 4851012 w 5690177"/>
              <a:gd name="connsiteY74" fmla="*/ 1493993 h 6106225"/>
              <a:gd name="connsiteX75" fmla="*/ 4350706 w 5690177"/>
              <a:gd name="connsiteY75" fmla="*/ 1493993 h 6106225"/>
              <a:gd name="connsiteX76" fmla="*/ 5266913 w 5690177"/>
              <a:gd name="connsiteY76" fmla="*/ 926489 h 6106225"/>
              <a:gd name="connsiteX77" fmla="*/ 5516975 w 5690177"/>
              <a:gd name="connsiteY77" fmla="*/ 926489 h 6106225"/>
              <a:gd name="connsiteX78" fmla="*/ 5516975 w 5690177"/>
              <a:gd name="connsiteY78" fmla="*/ 1176551 h 6106225"/>
              <a:gd name="connsiteX79" fmla="*/ 5266913 w 5690177"/>
              <a:gd name="connsiteY79" fmla="*/ 1176551 h 6106225"/>
              <a:gd name="connsiteX80" fmla="*/ 258517 w 5690177"/>
              <a:gd name="connsiteY80" fmla="*/ 587804 h 6106225"/>
              <a:gd name="connsiteX81" fmla="*/ 935891 w 5690177"/>
              <a:gd name="connsiteY81" fmla="*/ 587804 h 6106225"/>
              <a:gd name="connsiteX82" fmla="*/ 935891 w 5690177"/>
              <a:gd name="connsiteY82" fmla="*/ 1265177 h 6106225"/>
              <a:gd name="connsiteX83" fmla="*/ 258517 w 5690177"/>
              <a:gd name="connsiteY83" fmla="*/ 1265177 h 6106225"/>
              <a:gd name="connsiteX84" fmla="*/ 1985389 w 5690177"/>
              <a:gd name="connsiteY84" fmla="*/ 341061 h 6106225"/>
              <a:gd name="connsiteX85" fmla="*/ 4217414 w 5690177"/>
              <a:gd name="connsiteY85" fmla="*/ 341061 h 6106225"/>
              <a:gd name="connsiteX86" fmla="*/ 4217414 w 5690177"/>
              <a:gd name="connsiteY86" fmla="*/ 1526019 h 6106225"/>
              <a:gd name="connsiteX87" fmla="*/ 3512449 w 5690177"/>
              <a:gd name="connsiteY87" fmla="*/ 1526019 h 6106225"/>
              <a:gd name="connsiteX88" fmla="*/ 3512449 w 5690177"/>
              <a:gd name="connsiteY88" fmla="*/ 2573085 h 6106225"/>
              <a:gd name="connsiteX89" fmla="*/ 1985389 w 5690177"/>
              <a:gd name="connsiteY89" fmla="*/ 2573085 h 6106225"/>
              <a:gd name="connsiteX90" fmla="*/ 3961909 w 5690177"/>
              <a:gd name="connsiteY90" fmla="*/ 0 h 6106225"/>
              <a:gd name="connsiteX91" fmla="*/ 4211971 w 5690177"/>
              <a:gd name="connsiteY91" fmla="*/ 0 h 6106225"/>
              <a:gd name="connsiteX92" fmla="*/ 4211971 w 5690177"/>
              <a:gd name="connsiteY92" fmla="*/ 250062 h 6106225"/>
              <a:gd name="connsiteX93" fmla="*/ 3961909 w 5690177"/>
              <a:gd name="connsiteY93" fmla="*/ 250062 h 61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690177" h="6106225">
                <a:moveTo>
                  <a:pt x="4987178" y="5837311"/>
                </a:moveTo>
                <a:lnTo>
                  <a:pt x="5237240" y="5837311"/>
                </a:lnTo>
                <a:lnTo>
                  <a:pt x="5237240" y="6087373"/>
                </a:lnTo>
                <a:lnTo>
                  <a:pt x="4987178" y="6087373"/>
                </a:lnTo>
                <a:close/>
                <a:moveTo>
                  <a:pt x="1121992" y="5194527"/>
                </a:moveTo>
                <a:lnTo>
                  <a:pt x="1622916" y="5194527"/>
                </a:lnTo>
                <a:lnTo>
                  <a:pt x="1622916" y="5695452"/>
                </a:lnTo>
                <a:lnTo>
                  <a:pt x="1121992" y="5695452"/>
                </a:lnTo>
                <a:close/>
                <a:moveTo>
                  <a:pt x="1734292" y="5194526"/>
                </a:moveTo>
                <a:lnTo>
                  <a:pt x="2645991" y="5194526"/>
                </a:lnTo>
                <a:lnTo>
                  <a:pt x="2645991" y="6106225"/>
                </a:lnTo>
                <a:lnTo>
                  <a:pt x="1734292" y="6106225"/>
                </a:lnTo>
                <a:close/>
                <a:moveTo>
                  <a:pt x="660196" y="4969698"/>
                </a:moveTo>
                <a:lnTo>
                  <a:pt x="910258" y="4969698"/>
                </a:lnTo>
                <a:lnTo>
                  <a:pt x="910258" y="5219760"/>
                </a:lnTo>
                <a:lnTo>
                  <a:pt x="660196" y="5219760"/>
                </a:lnTo>
                <a:close/>
                <a:moveTo>
                  <a:pt x="1008984" y="3895224"/>
                </a:moveTo>
                <a:lnTo>
                  <a:pt x="1883991" y="3895224"/>
                </a:lnTo>
                <a:lnTo>
                  <a:pt x="1883991" y="4770232"/>
                </a:lnTo>
                <a:lnTo>
                  <a:pt x="1008984" y="4770232"/>
                </a:lnTo>
                <a:close/>
                <a:moveTo>
                  <a:pt x="0" y="3895224"/>
                </a:moveTo>
                <a:lnTo>
                  <a:pt x="883517" y="3895224"/>
                </a:lnTo>
                <a:lnTo>
                  <a:pt x="883517" y="4778741"/>
                </a:lnTo>
                <a:lnTo>
                  <a:pt x="0" y="4778741"/>
                </a:lnTo>
                <a:close/>
                <a:moveTo>
                  <a:pt x="2757367" y="3862817"/>
                </a:moveTo>
                <a:lnTo>
                  <a:pt x="4856892" y="3862817"/>
                </a:lnTo>
                <a:lnTo>
                  <a:pt x="4856892" y="5962342"/>
                </a:lnTo>
                <a:lnTo>
                  <a:pt x="2757367" y="5962342"/>
                </a:lnTo>
                <a:close/>
                <a:moveTo>
                  <a:pt x="1121992" y="3570729"/>
                </a:moveTo>
                <a:lnTo>
                  <a:pt x="2645991" y="3570729"/>
                </a:lnTo>
                <a:lnTo>
                  <a:pt x="2645991" y="5094729"/>
                </a:lnTo>
                <a:lnTo>
                  <a:pt x="1121992" y="5094729"/>
                </a:lnTo>
                <a:lnTo>
                  <a:pt x="1121992" y="4877584"/>
                </a:lnTo>
                <a:lnTo>
                  <a:pt x="1985389" y="4877584"/>
                </a:lnTo>
                <a:lnTo>
                  <a:pt x="1985389" y="3788147"/>
                </a:lnTo>
                <a:lnTo>
                  <a:pt x="1121992" y="3788147"/>
                </a:lnTo>
                <a:close/>
                <a:moveTo>
                  <a:pt x="2757367" y="3547869"/>
                </a:moveTo>
                <a:lnTo>
                  <a:pt x="2997645" y="3547869"/>
                </a:lnTo>
                <a:lnTo>
                  <a:pt x="2997645" y="3788147"/>
                </a:lnTo>
                <a:lnTo>
                  <a:pt x="2757367" y="3788147"/>
                </a:lnTo>
                <a:close/>
                <a:moveTo>
                  <a:pt x="384367" y="3387286"/>
                </a:moveTo>
                <a:lnTo>
                  <a:pt x="785228" y="3387286"/>
                </a:lnTo>
                <a:lnTo>
                  <a:pt x="785228" y="3788147"/>
                </a:lnTo>
                <a:lnTo>
                  <a:pt x="384367" y="3788147"/>
                </a:lnTo>
                <a:close/>
                <a:moveTo>
                  <a:pt x="3101401" y="3200945"/>
                </a:moveTo>
                <a:lnTo>
                  <a:pt x="5617589" y="3200945"/>
                </a:lnTo>
                <a:lnTo>
                  <a:pt x="5617589" y="5717133"/>
                </a:lnTo>
                <a:lnTo>
                  <a:pt x="4975332" y="5717133"/>
                </a:lnTo>
                <a:lnTo>
                  <a:pt x="4975332" y="3758042"/>
                </a:lnTo>
                <a:lnTo>
                  <a:pt x="3101401" y="3758042"/>
                </a:lnTo>
                <a:close/>
                <a:moveTo>
                  <a:pt x="3084732" y="2685119"/>
                </a:moveTo>
                <a:lnTo>
                  <a:pt x="3488524" y="2685119"/>
                </a:lnTo>
                <a:lnTo>
                  <a:pt x="3488524" y="3088911"/>
                </a:lnTo>
                <a:lnTo>
                  <a:pt x="3084732" y="3088911"/>
                </a:lnTo>
                <a:close/>
                <a:moveTo>
                  <a:pt x="535166" y="1713588"/>
                </a:moveTo>
                <a:lnTo>
                  <a:pt x="785227" y="1713588"/>
                </a:lnTo>
                <a:lnTo>
                  <a:pt x="785227" y="1963649"/>
                </a:lnTo>
                <a:lnTo>
                  <a:pt x="535166" y="1963649"/>
                </a:lnTo>
                <a:close/>
                <a:moveTo>
                  <a:pt x="3621647" y="1630794"/>
                </a:moveTo>
                <a:lnTo>
                  <a:pt x="5079766" y="1630794"/>
                </a:lnTo>
                <a:lnTo>
                  <a:pt x="5079766" y="3088911"/>
                </a:lnTo>
                <a:lnTo>
                  <a:pt x="3621647" y="3088911"/>
                </a:lnTo>
                <a:close/>
                <a:moveTo>
                  <a:pt x="5189871" y="1630793"/>
                </a:moveTo>
                <a:lnTo>
                  <a:pt x="5690177" y="1630793"/>
                </a:lnTo>
                <a:lnTo>
                  <a:pt x="5690177" y="2131098"/>
                </a:lnTo>
                <a:lnTo>
                  <a:pt x="5189871" y="2131098"/>
                </a:lnTo>
                <a:close/>
                <a:moveTo>
                  <a:pt x="1012933" y="1526019"/>
                </a:moveTo>
                <a:lnTo>
                  <a:pt x="1862017" y="1526019"/>
                </a:lnTo>
                <a:lnTo>
                  <a:pt x="1862017" y="2687160"/>
                </a:lnTo>
                <a:lnTo>
                  <a:pt x="2957846" y="2687160"/>
                </a:lnTo>
                <a:lnTo>
                  <a:pt x="2957846" y="3470931"/>
                </a:lnTo>
                <a:lnTo>
                  <a:pt x="1012933" y="3470931"/>
                </a:lnTo>
                <a:close/>
                <a:moveTo>
                  <a:pt x="4350706" y="993687"/>
                </a:moveTo>
                <a:lnTo>
                  <a:pt x="4851012" y="993687"/>
                </a:lnTo>
                <a:lnTo>
                  <a:pt x="4851012" y="1493993"/>
                </a:lnTo>
                <a:lnTo>
                  <a:pt x="4350706" y="1493993"/>
                </a:lnTo>
                <a:close/>
                <a:moveTo>
                  <a:pt x="5266913" y="926489"/>
                </a:moveTo>
                <a:lnTo>
                  <a:pt x="5516975" y="926489"/>
                </a:lnTo>
                <a:lnTo>
                  <a:pt x="5516975" y="1176551"/>
                </a:lnTo>
                <a:lnTo>
                  <a:pt x="5266913" y="1176551"/>
                </a:lnTo>
                <a:close/>
                <a:moveTo>
                  <a:pt x="258517" y="587804"/>
                </a:moveTo>
                <a:lnTo>
                  <a:pt x="935891" y="587804"/>
                </a:lnTo>
                <a:lnTo>
                  <a:pt x="935891" y="1265177"/>
                </a:lnTo>
                <a:lnTo>
                  <a:pt x="258517" y="1265177"/>
                </a:lnTo>
                <a:close/>
                <a:moveTo>
                  <a:pt x="1985389" y="341061"/>
                </a:moveTo>
                <a:lnTo>
                  <a:pt x="4217414" y="341061"/>
                </a:lnTo>
                <a:lnTo>
                  <a:pt x="4217414" y="1526019"/>
                </a:lnTo>
                <a:lnTo>
                  <a:pt x="3512449" y="1526019"/>
                </a:lnTo>
                <a:lnTo>
                  <a:pt x="3512449" y="2573085"/>
                </a:lnTo>
                <a:lnTo>
                  <a:pt x="1985389" y="2573085"/>
                </a:lnTo>
                <a:close/>
                <a:moveTo>
                  <a:pt x="3961909" y="0"/>
                </a:moveTo>
                <a:lnTo>
                  <a:pt x="4211971" y="0"/>
                </a:lnTo>
                <a:lnTo>
                  <a:pt x="4211971" y="250062"/>
                </a:lnTo>
                <a:lnTo>
                  <a:pt x="3961909" y="250062"/>
                </a:lnTo>
                <a:close/>
              </a:path>
            </a:pathLst>
          </a:custGeom>
          <a:solidFill>
            <a:schemeClr val="bg1">
              <a:lumMod val="95000"/>
            </a:schemeClr>
          </a:solidFill>
        </p:spPr>
        <p:txBody>
          <a:bodyPr wrap="square">
            <a:noAutofit/>
          </a:bodyPr>
          <a:lstStyle>
            <a:lvl1pPr>
              <a:defRPr sz="750"/>
            </a:lvl1pPr>
          </a:lstStyle>
          <a:p>
            <a:endParaRPr lang="id-ID"/>
          </a:p>
        </p:txBody>
      </p:sp>
      <p:sp>
        <p:nvSpPr>
          <p:cNvPr id="3" name="Rectangle 2"/>
          <p:cNvSpPr/>
          <p:nvPr userDrawn="1"/>
        </p:nvSpPr>
        <p:spPr>
          <a:xfrm>
            <a:off x="0" y="6356350"/>
            <a:ext cx="9144000" cy="501650"/>
          </a:xfrm>
          <a:prstGeom prst="rect">
            <a:avLst/>
          </a:prstGeom>
          <a:solidFill>
            <a:srgbClr val="0F2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976"/>
          <a:stretch/>
        </p:blipFill>
        <p:spPr>
          <a:xfrm>
            <a:off x="7436874" y="106363"/>
            <a:ext cx="1492814" cy="1003300"/>
          </a:xfrm>
          <a:prstGeom prst="rect">
            <a:avLst/>
          </a:prstGeom>
        </p:spPr>
      </p:pic>
    </p:spTree>
    <p:extLst>
      <p:ext uri="{BB962C8B-B14F-4D97-AF65-F5344CB8AC3E}">
        <p14:creationId xmlns:p14="http://schemas.microsoft.com/office/powerpoint/2010/main" val="31896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Option 3">
    <p:spTree>
      <p:nvGrpSpPr>
        <p:cNvPr id="1" name=""/>
        <p:cNvGrpSpPr/>
        <p:nvPr/>
      </p:nvGrpSpPr>
      <p:grpSpPr>
        <a:xfrm>
          <a:off x="0" y="0"/>
          <a:ext cx="0" cy="0"/>
          <a:chOff x="0" y="0"/>
          <a:chExt cx="0" cy="0"/>
        </a:xfrm>
      </p:grpSpPr>
      <p:sp>
        <p:nvSpPr>
          <p:cNvPr id="13" name="Rectangle 12"/>
          <p:cNvSpPr/>
          <p:nvPr/>
        </p:nvSpPr>
        <p:spPr>
          <a:xfrm>
            <a:off x="0" y="0"/>
            <a:ext cx="9144000" cy="2306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D42C2C"/>
              </a:solidFill>
            </a:endParaRPr>
          </a:p>
        </p:txBody>
      </p:sp>
      <p:sp>
        <p:nvSpPr>
          <p:cNvPr id="3" name="Subtitle 2"/>
          <p:cNvSpPr>
            <a:spLocks noGrp="1"/>
          </p:cNvSpPr>
          <p:nvPr>
            <p:ph type="subTitle" idx="1"/>
          </p:nvPr>
        </p:nvSpPr>
        <p:spPr>
          <a:xfrm>
            <a:off x="2867034" y="2546218"/>
            <a:ext cx="5819766" cy="647037"/>
          </a:xfrm>
        </p:spPr>
        <p:txBody>
          <a:bodyPr rIns="0" anchor="b" anchorCtr="0">
            <a:normAutofit/>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5" name="Text Placeholder 24"/>
          <p:cNvSpPr>
            <a:spLocks noGrp="1"/>
          </p:cNvSpPr>
          <p:nvPr>
            <p:ph type="body" sz="quarter" idx="15" hasCustomPrompt="1"/>
          </p:nvPr>
        </p:nvSpPr>
        <p:spPr>
          <a:xfrm>
            <a:off x="2867547" y="3410346"/>
            <a:ext cx="5819254" cy="639762"/>
          </a:xfrm>
        </p:spPr>
        <p:txBody>
          <a:bodyPr rIns="0">
            <a:noAutofit/>
          </a:bodyPr>
          <a:lstStyle>
            <a:lvl1pPr marL="0" indent="0" algn="r">
              <a:spcAft>
                <a:spcPts val="0"/>
              </a:spcAft>
              <a:buNone/>
              <a:defRPr sz="1800" baseline="0"/>
            </a:lvl1pPr>
            <a:lvl2pPr marL="342900" indent="0" algn="r">
              <a:buNone/>
              <a:defRPr sz="1350"/>
            </a:lvl2pPr>
            <a:lvl3pPr marL="685800" indent="0" algn="r">
              <a:buNone/>
              <a:defRPr sz="1350"/>
            </a:lvl3pPr>
            <a:lvl4pPr marL="1028700" indent="0" algn="r">
              <a:buNone/>
              <a:defRPr sz="1350"/>
            </a:lvl4pPr>
            <a:lvl5pPr marL="1371600" indent="0" algn="r">
              <a:buNone/>
              <a:defRPr sz="1350"/>
            </a:lvl5pPr>
          </a:lstStyle>
          <a:p>
            <a:pPr lvl="0"/>
            <a:r>
              <a:rPr lang="en-US" dirty="0"/>
              <a:t>Click to edit: Presented by/for</a:t>
            </a:r>
          </a:p>
        </p:txBody>
      </p:sp>
      <p:sp>
        <p:nvSpPr>
          <p:cNvPr id="21" name="Rectangle 20"/>
          <p:cNvSpPr/>
          <p:nvPr/>
        </p:nvSpPr>
        <p:spPr>
          <a:xfrm>
            <a:off x="0" y="0"/>
            <a:ext cx="9144000" cy="2306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D42C2C"/>
              </a:solidFill>
            </a:endParaRPr>
          </a:p>
        </p:txBody>
      </p:sp>
      <p:sp>
        <p:nvSpPr>
          <p:cNvPr id="14" name="Rectangle 13"/>
          <p:cNvSpPr/>
          <p:nvPr/>
        </p:nvSpPr>
        <p:spPr>
          <a:xfrm>
            <a:off x="0" y="6635235"/>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
        <p:nvSpPr>
          <p:cNvPr id="27" name="Text Placeholder 26"/>
          <p:cNvSpPr>
            <a:spLocks noGrp="1"/>
          </p:cNvSpPr>
          <p:nvPr>
            <p:ph type="body" sz="quarter" idx="16" hasCustomPrompt="1"/>
          </p:nvPr>
        </p:nvSpPr>
        <p:spPr>
          <a:xfrm>
            <a:off x="5478796" y="4267200"/>
            <a:ext cx="3208004" cy="1398587"/>
          </a:xfrm>
        </p:spPr>
        <p:txBody>
          <a:bodyPr anchor="ctr" anchorCtr="0">
            <a:noAutofit/>
          </a:bodyPr>
          <a:lstStyle>
            <a:lvl1pPr marL="0" indent="0" algn="r">
              <a:spcAft>
                <a:spcPts val="0"/>
              </a:spcAft>
              <a:buNone/>
              <a:defRPr sz="1800">
                <a:solidFill>
                  <a:srgbClr val="767171"/>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dirty="0"/>
              <a:t>Click to edit: Date</a:t>
            </a:r>
            <a:br>
              <a:rPr lang="en-US" dirty="0"/>
            </a:br>
            <a:r>
              <a:rPr lang="en-US" dirty="0"/>
              <a:t>Venue</a:t>
            </a:r>
          </a:p>
        </p:txBody>
      </p:sp>
      <p:sp>
        <p:nvSpPr>
          <p:cNvPr id="15" name="Title 1"/>
          <p:cNvSpPr>
            <a:spLocks noGrp="1"/>
          </p:cNvSpPr>
          <p:nvPr>
            <p:ph type="ctrTitle"/>
          </p:nvPr>
        </p:nvSpPr>
        <p:spPr>
          <a:xfrm>
            <a:off x="2743200" y="415709"/>
            <a:ext cx="5829300" cy="1475231"/>
          </a:xfrm>
        </p:spPr>
        <p:txBody>
          <a:bodyPr rIns="0" anchor="ctr" anchorCtr="0">
            <a:normAutofit/>
          </a:bodyPr>
          <a:lstStyle>
            <a:lvl1pPr algn="r">
              <a:defRPr sz="3200" b="1">
                <a:solidFill>
                  <a:srgbClr val="FFFFFF"/>
                </a:solidFill>
                <a:latin typeface="+mn-lt"/>
              </a:defRPr>
            </a:lvl1pPr>
          </a:lstStyle>
          <a:p>
            <a:r>
              <a:rPr lang="en-US"/>
              <a:t>Click to edit Master title style</a:t>
            </a:r>
            <a:endParaRPr lang="en-US" dirty="0"/>
          </a:p>
        </p:txBody>
      </p:sp>
      <p:sp>
        <p:nvSpPr>
          <p:cNvPr id="28"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29"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30"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l="10692" t="29284" r="10633" b="19958"/>
          <a:stretch/>
        </p:blipFill>
        <p:spPr>
          <a:xfrm>
            <a:off x="6629400" y="6104858"/>
            <a:ext cx="2057400" cy="274320"/>
          </a:xfrm>
          <a:prstGeom prst="rect">
            <a:avLst/>
          </a:prstGeom>
        </p:spPr>
      </p:pic>
    </p:spTree>
    <p:extLst>
      <p:ext uri="{BB962C8B-B14F-4D97-AF65-F5344CB8AC3E}">
        <p14:creationId xmlns:p14="http://schemas.microsoft.com/office/powerpoint/2010/main" val="1379319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Option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3497580" cy="6858000"/>
          </a:xfrm>
        </p:spPr>
        <p:txBody>
          <a:bodyPr anchor="ctr" anchorCtr="0"/>
          <a:lstStyle>
            <a:lvl1pPr marL="0" indent="0">
              <a:buFontTx/>
              <a:buNone/>
              <a:defRPr/>
            </a:lvl1pPr>
          </a:lstStyle>
          <a:p>
            <a:r>
              <a:rPr lang="en-US" dirty="0"/>
              <a:t>Click icon to add picture</a:t>
            </a:r>
          </a:p>
        </p:txBody>
      </p:sp>
      <p:pic>
        <p:nvPicPr>
          <p:cNvPr id="14" name="Picture 13"/>
          <p:cNvPicPr>
            <a:picLocks noChangeAspect="1"/>
          </p:cNvPicPr>
          <p:nvPr/>
        </p:nvPicPr>
        <p:blipFill>
          <a:blip r:embed="rId2"/>
          <a:stretch>
            <a:fillRect/>
          </a:stretch>
        </p:blipFill>
        <p:spPr>
          <a:xfrm>
            <a:off x="0" y="2"/>
            <a:ext cx="9144000" cy="6857999"/>
          </a:xfrm>
          <a:prstGeom prst="rect">
            <a:avLst/>
          </a:prstGeom>
        </p:spPr>
      </p:pic>
      <p:sp>
        <p:nvSpPr>
          <p:cNvPr id="3" name="Content Placeholder 2"/>
          <p:cNvSpPr>
            <a:spLocks noGrp="1"/>
          </p:cNvSpPr>
          <p:nvPr>
            <p:ph idx="1"/>
          </p:nvPr>
        </p:nvSpPr>
        <p:spPr>
          <a:xfrm>
            <a:off x="3962400" y="1905001"/>
            <a:ext cx="4724400" cy="40386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endParaRPr lang="en-US" dirty="0"/>
          </a:p>
        </p:txBody>
      </p:sp>
      <p:sp>
        <p:nvSpPr>
          <p:cNvPr id="19" name="Text Placeholder 18"/>
          <p:cNvSpPr>
            <a:spLocks noGrp="1"/>
          </p:cNvSpPr>
          <p:nvPr>
            <p:ph type="body" sz="quarter" idx="11"/>
          </p:nvPr>
        </p:nvSpPr>
        <p:spPr>
          <a:xfrm>
            <a:off x="1028700" y="474562"/>
            <a:ext cx="8115300" cy="1184376"/>
          </a:xfrm>
          <a:solidFill>
            <a:schemeClr val="bg2"/>
          </a:solidFill>
        </p:spPr>
        <p:txBody>
          <a:bodyPr>
            <a:normAutofit/>
          </a:bodyPr>
          <a:lstStyle>
            <a:lvl1pPr marL="0" indent="0">
              <a:buNone/>
              <a:defRPr sz="100">
                <a:solidFill>
                  <a:schemeClr val="bg2"/>
                </a:solidFill>
              </a:defRPr>
            </a:lvl1pPr>
          </a:lstStyle>
          <a:p>
            <a:pPr lvl="0"/>
            <a:r>
              <a:rPr lang="en-US"/>
              <a:t>Edit Master text styles</a:t>
            </a:r>
          </a:p>
        </p:txBody>
      </p:sp>
      <p:sp>
        <p:nvSpPr>
          <p:cNvPr id="2" name="Title 1"/>
          <p:cNvSpPr>
            <a:spLocks noGrp="1"/>
          </p:cNvSpPr>
          <p:nvPr>
            <p:ph type="title"/>
          </p:nvPr>
        </p:nvSpPr>
        <p:spPr>
          <a:xfrm>
            <a:off x="3962400" y="497531"/>
            <a:ext cx="4724400" cy="1161407"/>
          </a:xfrm>
        </p:spPr>
        <p:txBody>
          <a:bodyPr/>
          <a:lstStyle/>
          <a:p>
            <a:r>
              <a:rPr lang="en-US"/>
              <a:t>Click to edit Master title style</a:t>
            </a:r>
            <a:endParaRPr lang="en-US"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0692" t="29284" r="10633" b="19958"/>
          <a:stretch/>
        </p:blipFill>
        <p:spPr>
          <a:xfrm>
            <a:off x="6629400" y="6104858"/>
            <a:ext cx="2057400" cy="274320"/>
          </a:xfrm>
          <a:prstGeom prst="rect">
            <a:avLst/>
          </a:prstGeom>
        </p:spPr>
      </p:pic>
      <p:sp>
        <p:nvSpPr>
          <p:cNvPr id="18"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20"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21"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sp>
        <p:nvSpPr>
          <p:cNvPr id="12" name="Rectangle 11"/>
          <p:cNvSpPr/>
          <p:nvPr/>
        </p:nvSpPr>
        <p:spPr>
          <a:xfrm>
            <a:off x="2" y="6635238"/>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Tree>
    <p:extLst>
      <p:ext uri="{BB962C8B-B14F-4D97-AF65-F5344CB8AC3E}">
        <p14:creationId xmlns:p14="http://schemas.microsoft.com/office/powerpoint/2010/main" val="2129757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0" name="Rectangle 9"/>
          <p:cNvSpPr/>
          <p:nvPr/>
        </p:nvSpPr>
        <p:spPr>
          <a:xfrm>
            <a:off x="0" y="1295400"/>
            <a:ext cx="7600950" cy="419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D42C2C"/>
              </a:solidFill>
            </a:endParaRPr>
          </a:p>
        </p:txBody>
      </p:sp>
      <p:sp>
        <p:nvSpPr>
          <p:cNvPr id="2" name="Title 1"/>
          <p:cNvSpPr>
            <a:spLocks noGrp="1"/>
          </p:cNvSpPr>
          <p:nvPr>
            <p:ph type="title"/>
          </p:nvPr>
        </p:nvSpPr>
        <p:spPr>
          <a:xfrm>
            <a:off x="2673752" y="3351212"/>
            <a:ext cx="4527148" cy="1982788"/>
          </a:xfrm>
        </p:spPr>
        <p:txBody>
          <a:bodyPr anchor="t" anchorCtr="0"/>
          <a:lstStyle>
            <a:lvl1pPr algn="r">
              <a:defRPr b="1">
                <a:latin typeface="+mn-lt"/>
              </a:defRPr>
            </a:lvl1pPr>
          </a:lstStyle>
          <a:p>
            <a:r>
              <a:rPr lang="en-US"/>
              <a:t>Click to edit Master title style</a:t>
            </a:r>
            <a:endParaRPr lang="en-US" dirty="0"/>
          </a:p>
        </p:txBody>
      </p:sp>
      <p:sp>
        <p:nvSpPr>
          <p:cNvPr id="12" name="Text Placeholder 2"/>
          <p:cNvSpPr>
            <a:spLocks noGrp="1"/>
          </p:cNvSpPr>
          <p:nvPr>
            <p:ph type="body" idx="1"/>
          </p:nvPr>
        </p:nvSpPr>
        <p:spPr bwMode="white">
          <a:xfrm>
            <a:off x="2673753" y="1828801"/>
            <a:ext cx="4527148" cy="1500187"/>
          </a:xfrm>
        </p:spPr>
        <p:txBody>
          <a:bodyPr anchor="b">
            <a:normAutofit/>
          </a:bodyPr>
          <a:lstStyle>
            <a:lvl1pPr marL="0" indent="0" algn="r">
              <a:buNone/>
              <a:defRPr sz="1800">
                <a:solidFill>
                  <a:schemeClr val="bg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4" name="Rectangle 13"/>
          <p:cNvSpPr/>
          <p:nvPr/>
        </p:nvSpPr>
        <p:spPr>
          <a:xfrm>
            <a:off x="0" y="6635235"/>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
        <p:nvSpPr>
          <p:cNvPr id="15" name="Rectangle 14"/>
          <p:cNvSpPr/>
          <p:nvPr/>
        </p:nvSpPr>
        <p:spPr>
          <a:xfrm rot="16200000" flipH="1" flipV="1">
            <a:off x="8144237" y="3342913"/>
            <a:ext cx="1828800" cy="172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7" name="Rectangle 16"/>
          <p:cNvSpPr/>
          <p:nvPr/>
        </p:nvSpPr>
        <p:spPr>
          <a:xfrm rot="16200000" flipH="1" flipV="1">
            <a:off x="8144237" y="3342915"/>
            <a:ext cx="1828800" cy="172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0692" t="29284" r="10633" b="19958"/>
          <a:stretch/>
        </p:blipFill>
        <p:spPr>
          <a:xfrm>
            <a:off x="6629400" y="6104858"/>
            <a:ext cx="2057400" cy="274320"/>
          </a:xfrm>
          <a:prstGeom prst="rect">
            <a:avLst/>
          </a:prstGeom>
        </p:spPr>
      </p:pic>
      <p:sp>
        <p:nvSpPr>
          <p:cNvPr id="20"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32BED175-440E-413C-AF48-45A98A777D30}" type="datetime1">
              <a:rPr lang="en-US" smtClean="0"/>
              <a:t>4/8/2019</a:t>
            </a:fld>
            <a:endParaRPr lang="en-US" dirty="0"/>
          </a:p>
        </p:txBody>
      </p:sp>
      <p:sp>
        <p:nvSpPr>
          <p:cNvPr id="21"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22"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B7BF249C-7779-4C4E-BDAE-F96F7F5C4539}" type="slidenum">
              <a:rPr lang="en-US" smtClean="0"/>
              <a:pPr>
                <a:defRPr/>
              </a:pPr>
              <a:t>‹#›</a:t>
            </a:fld>
            <a:endParaRPr lang="en-US" dirty="0"/>
          </a:p>
        </p:txBody>
      </p:sp>
    </p:spTree>
    <p:extLst>
      <p:ext uri="{BB962C8B-B14F-4D97-AF65-F5344CB8AC3E}">
        <p14:creationId xmlns:p14="http://schemas.microsoft.com/office/powerpoint/2010/main" val="243437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act Slide 1">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00047" y="1168366"/>
            <a:ext cx="2743200" cy="2743200"/>
          </a:xfrm>
        </p:spPr>
        <p:txBody>
          <a:bodyPr/>
          <a:lstStyle>
            <a:lvl1pPr marL="0" indent="0">
              <a:buFont typeface="Arial" panose="020B0604020202020204" pitchFamily="34" charset="0"/>
              <a:buNone/>
              <a:defRPr/>
            </a:lvl1pPr>
          </a:lstStyle>
          <a:p>
            <a:r>
              <a:rPr lang="en-US" dirty="0"/>
              <a:t>Click icon to add picture</a:t>
            </a:r>
          </a:p>
        </p:txBody>
      </p:sp>
      <p:sp>
        <p:nvSpPr>
          <p:cNvPr id="14" name="Content Placeholder 13"/>
          <p:cNvSpPr>
            <a:spLocks noGrp="1"/>
          </p:cNvSpPr>
          <p:nvPr>
            <p:ph sz="quarter" idx="12"/>
          </p:nvPr>
        </p:nvSpPr>
        <p:spPr>
          <a:xfrm>
            <a:off x="3241494" y="1828800"/>
            <a:ext cx="5263728" cy="990600"/>
          </a:xfrm>
        </p:spPr>
        <p:txBody>
          <a:bodyPr>
            <a:normAutofit/>
          </a:bodyPr>
          <a:lstStyle>
            <a:lvl1pPr marL="0" indent="0">
              <a:spcAft>
                <a:spcPts val="0"/>
              </a:spcAft>
              <a:buNone/>
              <a:defRPr sz="2400"/>
            </a:lvl1pPr>
            <a:lvl2pPr marL="42863" indent="0">
              <a:spcAft>
                <a:spcPts val="0"/>
              </a:spcAft>
              <a:buNone/>
              <a:defRPr sz="1800"/>
            </a:lvl2pPr>
            <a:lvl3pPr marL="42863" indent="0">
              <a:buNone/>
              <a:defRPr sz="1350"/>
            </a:lvl3pPr>
            <a:lvl4pPr marL="1028700" indent="0">
              <a:buNone/>
              <a:defRPr/>
            </a:lvl4pPr>
            <a:lvl5pPr marL="1371600" indent="0">
              <a:buNone/>
              <a:defRPr/>
            </a:lvl5pPr>
          </a:lstStyle>
          <a:p>
            <a:pPr lvl="0"/>
            <a:r>
              <a:rPr lang="en-US"/>
              <a:t>Edit Master text styles</a:t>
            </a:r>
          </a:p>
        </p:txBody>
      </p:sp>
      <p:sp>
        <p:nvSpPr>
          <p:cNvPr id="15" name="Text Placeholder 11"/>
          <p:cNvSpPr>
            <a:spLocks noGrp="1"/>
          </p:cNvSpPr>
          <p:nvPr>
            <p:ph type="body" sz="quarter" idx="11"/>
          </p:nvPr>
        </p:nvSpPr>
        <p:spPr>
          <a:xfrm>
            <a:off x="0" y="3849624"/>
            <a:ext cx="9144000" cy="376238"/>
          </a:xfrm>
          <a:solidFill>
            <a:schemeClr val="bg2"/>
          </a:solidFill>
        </p:spPr>
        <p:txBody>
          <a:bodyPr>
            <a:normAutofit/>
          </a:bodyPr>
          <a:lstStyle>
            <a:lvl1pPr marL="0" indent="0">
              <a:buNone/>
              <a:defRPr sz="100">
                <a:solidFill>
                  <a:srgbClr val="CB0044"/>
                </a:solidFill>
              </a:defRPr>
            </a:lvl1pPr>
          </a:lstStyle>
          <a:p>
            <a:pPr lvl="0"/>
            <a:r>
              <a:rPr lang="en-US"/>
              <a:t>Edit Master text styles</a:t>
            </a:r>
          </a:p>
        </p:txBody>
      </p:sp>
      <p:sp>
        <p:nvSpPr>
          <p:cNvPr id="12" name="Content Placeholder 13"/>
          <p:cNvSpPr>
            <a:spLocks noGrp="1"/>
          </p:cNvSpPr>
          <p:nvPr>
            <p:ph sz="quarter" idx="13"/>
          </p:nvPr>
        </p:nvSpPr>
        <p:spPr>
          <a:xfrm>
            <a:off x="3241494" y="2841626"/>
            <a:ext cx="5263728" cy="892175"/>
          </a:xfrm>
        </p:spPr>
        <p:txBody>
          <a:bodyPr>
            <a:normAutofit/>
          </a:bodyPr>
          <a:lstStyle>
            <a:lvl1pPr marL="0" indent="0">
              <a:spcAft>
                <a:spcPts val="0"/>
              </a:spcAft>
              <a:buNone/>
              <a:defRPr sz="1800"/>
            </a:lvl1pPr>
            <a:lvl2pPr marL="0" indent="0">
              <a:spcAft>
                <a:spcPts val="0"/>
              </a:spcAft>
              <a:buNone/>
              <a:defRPr sz="1350"/>
            </a:lvl2pPr>
            <a:lvl3pPr marL="42863" indent="0">
              <a:buNone/>
              <a:defRPr sz="1350"/>
            </a:lvl3pPr>
            <a:lvl4pPr marL="1028700" indent="0">
              <a:buNone/>
              <a:defRPr/>
            </a:lvl4pPr>
            <a:lvl5pPr marL="1371600" indent="0">
              <a:buNone/>
              <a:defRPr/>
            </a:lvl5pPr>
          </a:lstStyle>
          <a:p>
            <a:pPr lvl="0"/>
            <a:r>
              <a:rPr lang="en-US"/>
              <a:t>Edit Master text styles</a:t>
            </a:r>
          </a:p>
        </p:txBody>
      </p:sp>
      <p:sp>
        <p:nvSpPr>
          <p:cNvPr id="13" name="Title 1"/>
          <p:cNvSpPr>
            <a:spLocks noGrp="1"/>
          </p:cNvSpPr>
          <p:nvPr>
            <p:ph type="title"/>
          </p:nvPr>
        </p:nvSpPr>
        <p:spPr>
          <a:xfrm>
            <a:off x="3276600" y="76201"/>
            <a:ext cx="5228622" cy="914400"/>
          </a:xfrm>
        </p:spPr>
        <p:txBody>
          <a:bodyPr/>
          <a:lstStyle>
            <a:lvl1pPr>
              <a:defRPr>
                <a:solidFill>
                  <a:srgbClr val="000000"/>
                </a:solidFill>
              </a:defRPr>
            </a:lvl1pPr>
          </a:lstStyle>
          <a:p>
            <a:r>
              <a:rPr lang="en-US"/>
              <a:t>Click to edit Master title style</a:t>
            </a:r>
            <a:endParaRPr lang="en-US"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0692" t="29284" r="10633" b="19958"/>
          <a:stretch/>
        </p:blipFill>
        <p:spPr>
          <a:xfrm>
            <a:off x="6629400" y="6104858"/>
            <a:ext cx="2057400" cy="274320"/>
          </a:xfrm>
          <a:prstGeom prst="rect">
            <a:avLst/>
          </a:prstGeom>
        </p:spPr>
      </p:pic>
      <p:sp>
        <p:nvSpPr>
          <p:cNvPr id="20"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21"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22"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sp>
        <p:nvSpPr>
          <p:cNvPr id="16" name="Rectangle 15"/>
          <p:cNvSpPr/>
          <p:nvPr/>
        </p:nvSpPr>
        <p:spPr>
          <a:xfrm>
            <a:off x="2" y="6635238"/>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Tree>
    <p:extLst>
      <p:ext uri="{BB962C8B-B14F-4D97-AF65-F5344CB8AC3E}">
        <p14:creationId xmlns:p14="http://schemas.microsoft.com/office/powerpoint/2010/main" val="29661529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 Slide 2-3">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708660" y="1793577"/>
            <a:ext cx="2103120" cy="2099469"/>
          </a:xfrm>
        </p:spPr>
        <p:txBody>
          <a:bodyPr/>
          <a:lstStyle>
            <a:lvl1pPr marL="0" indent="0">
              <a:buNone/>
              <a:defRPr/>
            </a:lvl1pPr>
          </a:lstStyle>
          <a:p>
            <a:r>
              <a:rPr lang="en-US" dirty="0"/>
              <a:t>Click icon to add picture</a:t>
            </a:r>
          </a:p>
        </p:txBody>
      </p:sp>
      <p:sp>
        <p:nvSpPr>
          <p:cNvPr id="14" name="Content Placeholder 13"/>
          <p:cNvSpPr>
            <a:spLocks noGrp="1"/>
          </p:cNvSpPr>
          <p:nvPr>
            <p:ph sz="quarter" idx="12"/>
          </p:nvPr>
        </p:nvSpPr>
        <p:spPr>
          <a:xfrm>
            <a:off x="708660" y="4295657"/>
            <a:ext cx="2103120" cy="1653436"/>
          </a:xfrm>
        </p:spPr>
        <p:txBody>
          <a:bodyPr>
            <a:normAutofit/>
          </a:bodyPr>
          <a:lstStyle>
            <a:lvl1pPr marL="0" indent="0">
              <a:spcAft>
                <a:spcPts val="0"/>
              </a:spcAft>
              <a:buNone/>
              <a:defRPr sz="1400"/>
            </a:lvl1pPr>
            <a:lvl2pPr marL="42863" indent="0">
              <a:spcAft>
                <a:spcPts val="0"/>
              </a:spcAft>
              <a:buNone/>
              <a:defRPr sz="1200"/>
            </a:lvl2pPr>
            <a:lvl3pPr marL="42863" indent="0">
              <a:spcAft>
                <a:spcPts val="0"/>
              </a:spcAft>
              <a:buNone/>
              <a:defRPr sz="900"/>
            </a:lvl3pPr>
            <a:lvl4pPr marL="1028700" indent="0">
              <a:buNone/>
              <a:defRPr/>
            </a:lvl4pPr>
            <a:lvl5pPr marL="1371600" indent="0">
              <a:buNone/>
              <a:defRPr/>
            </a:lvl5pPr>
          </a:lstStyle>
          <a:p>
            <a:pPr lvl="0"/>
            <a:r>
              <a:rPr lang="en-US"/>
              <a:t>Edit Master text styles</a:t>
            </a:r>
          </a:p>
        </p:txBody>
      </p:sp>
      <p:sp>
        <p:nvSpPr>
          <p:cNvPr id="13" name="Picture Placeholder 3"/>
          <p:cNvSpPr>
            <a:spLocks noGrp="1" noChangeAspect="1"/>
          </p:cNvSpPr>
          <p:nvPr>
            <p:ph type="pic" sz="quarter" idx="13"/>
          </p:nvPr>
        </p:nvSpPr>
        <p:spPr>
          <a:xfrm>
            <a:off x="3520440" y="1793577"/>
            <a:ext cx="2103120" cy="2099469"/>
          </a:xfrm>
        </p:spPr>
        <p:txBody>
          <a:bodyPr/>
          <a:lstStyle>
            <a:lvl1pPr marL="0" indent="0">
              <a:buNone/>
              <a:defRPr/>
            </a:lvl1pPr>
          </a:lstStyle>
          <a:p>
            <a:r>
              <a:rPr lang="en-US" dirty="0"/>
              <a:t>Click icon to add picture</a:t>
            </a:r>
          </a:p>
        </p:txBody>
      </p:sp>
      <p:sp>
        <p:nvSpPr>
          <p:cNvPr id="15" name="Content Placeholder 13"/>
          <p:cNvSpPr>
            <a:spLocks noGrp="1"/>
          </p:cNvSpPr>
          <p:nvPr>
            <p:ph sz="quarter" idx="14"/>
          </p:nvPr>
        </p:nvSpPr>
        <p:spPr>
          <a:xfrm>
            <a:off x="3520440" y="4295657"/>
            <a:ext cx="2103120" cy="1653436"/>
          </a:xfrm>
        </p:spPr>
        <p:txBody>
          <a:bodyPr>
            <a:normAutofit/>
          </a:bodyPr>
          <a:lstStyle>
            <a:lvl1pPr marL="0" indent="0">
              <a:spcAft>
                <a:spcPts val="0"/>
              </a:spcAft>
              <a:buNone/>
              <a:defRPr sz="1400"/>
            </a:lvl1pPr>
            <a:lvl2pPr marL="42863" indent="0">
              <a:spcAft>
                <a:spcPts val="0"/>
              </a:spcAft>
              <a:buNone/>
              <a:defRPr sz="1200"/>
            </a:lvl2pPr>
            <a:lvl3pPr marL="42863" indent="0">
              <a:spcAft>
                <a:spcPts val="0"/>
              </a:spcAft>
              <a:buNone/>
              <a:defRPr sz="900"/>
            </a:lvl3pPr>
            <a:lvl4pPr marL="1028700" indent="0">
              <a:buNone/>
              <a:defRPr/>
            </a:lvl4pPr>
            <a:lvl5pPr marL="1371600" indent="0">
              <a:buNone/>
              <a:defRPr/>
            </a:lvl5pPr>
          </a:lstStyle>
          <a:p>
            <a:pPr lvl="0"/>
            <a:r>
              <a:rPr lang="en-US"/>
              <a:t>Edit Master text styles</a:t>
            </a:r>
          </a:p>
        </p:txBody>
      </p:sp>
      <p:sp>
        <p:nvSpPr>
          <p:cNvPr id="16" name="Picture Placeholder 3"/>
          <p:cNvSpPr>
            <a:spLocks noGrp="1" noChangeAspect="1"/>
          </p:cNvSpPr>
          <p:nvPr>
            <p:ph type="pic" sz="quarter" idx="15"/>
          </p:nvPr>
        </p:nvSpPr>
        <p:spPr>
          <a:xfrm>
            <a:off x="6332220" y="1793577"/>
            <a:ext cx="2103120" cy="2099469"/>
          </a:xfrm>
        </p:spPr>
        <p:txBody>
          <a:bodyPr/>
          <a:lstStyle>
            <a:lvl1pPr marL="0" indent="0">
              <a:buNone/>
              <a:defRPr/>
            </a:lvl1pPr>
          </a:lstStyle>
          <a:p>
            <a:r>
              <a:rPr lang="en-US" dirty="0"/>
              <a:t>Click icon to add picture</a:t>
            </a:r>
          </a:p>
        </p:txBody>
      </p:sp>
      <p:sp>
        <p:nvSpPr>
          <p:cNvPr id="17" name="Content Placeholder 13"/>
          <p:cNvSpPr>
            <a:spLocks noGrp="1"/>
          </p:cNvSpPr>
          <p:nvPr>
            <p:ph sz="quarter" idx="16"/>
          </p:nvPr>
        </p:nvSpPr>
        <p:spPr>
          <a:xfrm>
            <a:off x="6332220" y="4295657"/>
            <a:ext cx="2103120" cy="1653436"/>
          </a:xfrm>
        </p:spPr>
        <p:txBody>
          <a:bodyPr>
            <a:normAutofit/>
          </a:bodyPr>
          <a:lstStyle>
            <a:lvl1pPr marL="0" indent="0">
              <a:spcAft>
                <a:spcPts val="0"/>
              </a:spcAft>
              <a:buNone/>
              <a:defRPr sz="1400"/>
            </a:lvl1pPr>
            <a:lvl2pPr marL="42863" indent="0">
              <a:spcAft>
                <a:spcPts val="0"/>
              </a:spcAft>
              <a:buNone/>
              <a:defRPr sz="1200"/>
            </a:lvl2pPr>
            <a:lvl3pPr marL="42863" indent="0">
              <a:spcAft>
                <a:spcPts val="0"/>
              </a:spcAft>
              <a:buNone/>
              <a:defRPr sz="900"/>
            </a:lvl3pPr>
            <a:lvl4pPr marL="1028700" indent="0">
              <a:buNone/>
              <a:defRPr/>
            </a:lvl4pPr>
            <a:lvl5pPr marL="1371600" indent="0">
              <a:buNone/>
              <a:defRPr/>
            </a:lvl5pPr>
          </a:lstStyle>
          <a:p>
            <a:pPr lvl="0"/>
            <a:r>
              <a:rPr lang="en-US"/>
              <a:t>Edit Master text styles</a:t>
            </a:r>
          </a:p>
        </p:txBody>
      </p:sp>
      <p:sp>
        <p:nvSpPr>
          <p:cNvPr id="12" name="Text Placeholder 11"/>
          <p:cNvSpPr>
            <a:spLocks noGrp="1"/>
          </p:cNvSpPr>
          <p:nvPr>
            <p:ph type="body" sz="quarter" idx="11"/>
          </p:nvPr>
        </p:nvSpPr>
        <p:spPr>
          <a:xfrm>
            <a:off x="0" y="3849624"/>
            <a:ext cx="9144000" cy="376238"/>
          </a:xfrm>
          <a:solidFill>
            <a:schemeClr val="bg2"/>
          </a:solidFill>
        </p:spPr>
        <p:txBody>
          <a:bodyPr>
            <a:normAutofit/>
          </a:bodyPr>
          <a:lstStyle>
            <a:lvl1pPr marL="0" indent="0">
              <a:buNone/>
              <a:defRPr sz="100">
                <a:solidFill>
                  <a:srgbClr val="CB0044"/>
                </a:solidFill>
              </a:defRPr>
            </a:lvl1pPr>
          </a:lstStyle>
          <a:p>
            <a:pPr lvl="0"/>
            <a:r>
              <a:rPr lang="en-US"/>
              <a:t>Edit Master text styles</a:t>
            </a:r>
          </a:p>
        </p:txBody>
      </p:sp>
      <p:sp>
        <p:nvSpPr>
          <p:cNvPr id="18" name="Title 1"/>
          <p:cNvSpPr>
            <a:spLocks noGrp="1"/>
          </p:cNvSpPr>
          <p:nvPr>
            <p:ph type="title"/>
          </p:nvPr>
        </p:nvSpPr>
        <p:spPr>
          <a:xfrm>
            <a:off x="628650" y="76201"/>
            <a:ext cx="7886700" cy="914400"/>
          </a:xfrm>
        </p:spPr>
        <p:txBody>
          <a:bodyPr/>
          <a:lstStyle>
            <a:lvl1pPr>
              <a:defRPr>
                <a:solidFill>
                  <a:srgbClr val="000000"/>
                </a:solidFill>
              </a:defRPr>
            </a:lvl1pPr>
          </a:lstStyle>
          <a:p>
            <a:r>
              <a:rPr lang="en-US"/>
              <a:t>Click to edit Master title style</a:t>
            </a:r>
            <a:endParaRPr lang="en-US" dirty="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0692" t="29284" r="10633" b="19958"/>
          <a:stretch/>
        </p:blipFill>
        <p:spPr>
          <a:xfrm>
            <a:off x="6629400" y="6104858"/>
            <a:ext cx="2057400" cy="274320"/>
          </a:xfrm>
          <a:prstGeom prst="rect">
            <a:avLst/>
          </a:prstGeom>
        </p:spPr>
      </p:pic>
      <p:sp>
        <p:nvSpPr>
          <p:cNvPr id="23"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24"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25"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sp>
        <p:nvSpPr>
          <p:cNvPr id="19" name="Rectangle 18"/>
          <p:cNvSpPr/>
          <p:nvPr/>
        </p:nvSpPr>
        <p:spPr>
          <a:xfrm>
            <a:off x="2" y="6635238"/>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spTree>
    <p:extLst>
      <p:ext uri="{BB962C8B-B14F-4D97-AF65-F5344CB8AC3E}">
        <p14:creationId xmlns:p14="http://schemas.microsoft.com/office/powerpoint/2010/main" val="11686008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19417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p>
        </p:txBody>
      </p:sp>
      <p:sp>
        <p:nvSpPr>
          <p:cNvPr id="4" name="Content Placeholder 3"/>
          <p:cNvSpPr>
            <a:spLocks noGrp="1"/>
          </p:cNvSpPr>
          <p:nvPr>
            <p:ph sz="half" idx="2"/>
          </p:nvPr>
        </p:nvSpPr>
        <p:spPr>
          <a:xfrm>
            <a:off x="4629150" y="1825625"/>
            <a:ext cx="3886200" cy="419417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p>
        </p:txBody>
      </p:sp>
      <p:sp>
        <p:nvSpPr>
          <p:cNvPr id="11" name="Date Placeholder 3"/>
          <p:cNvSpPr>
            <a:spLocks noGrp="1"/>
          </p:cNvSpPr>
          <p:nvPr>
            <p:ph type="dt" sz="half" idx="10"/>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A9FA5290-BA1A-4DCE-864F-04159BCAF3BB}" type="datetime1">
              <a:rPr lang="en-US" smtClean="0"/>
              <a:t>4/8/2019</a:t>
            </a:fld>
            <a:endParaRPr lang="en-US" dirty="0"/>
          </a:p>
        </p:txBody>
      </p:sp>
      <p:sp>
        <p:nvSpPr>
          <p:cNvPr id="12"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3"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4CBA8958-2CC3-4B44-A308-BC758F1954C3}" type="slidenum">
              <a:rPr lang="en-US" smtClean="0"/>
              <a:pPr>
                <a:defRPr/>
              </a:pPr>
              <a:t>‹#›</a:t>
            </a:fld>
            <a:endParaRPr lang="en-US" dirty="0"/>
          </a:p>
        </p:txBody>
      </p:sp>
    </p:spTree>
    <p:extLst>
      <p:ext uri="{BB962C8B-B14F-4D97-AF65-F5344CB8AC3E}">
        <p14:creationId xmlns:p14="http://schemas.microsoft.com/office/powerpoint/2010/main" val="6042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22225"/>
            <a:ext cx="9144000" cy="1119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p:cNvSpPr/>
          <p:nvPr/>
        </p:nvSpPr>
        <p:spPr>
          <a:xfrm>
            <a:off x="0" y="-22225"/>
            <a:ext cx="9144000" cy="1119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Placeholder 1"/>
          <p:cNvSpPr>
            <a:spLocks noGrp="1"/>
          </p:cNvSpPr>
          <p:nvPr>
            <p:ph type="title"/>
          </p:nvPr>
        </p:nvSpPr>
        <p:spPr>
          <a:xfrm>
            <a:off x="628650" y="76201"/>
            <a:ext cx="805815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47801"/>
            <a:ext cx="8058150" cy="4513263"/>
          </a:xfrm>
          <a:prstGeom prst="rect">
            <a:avLst/>
          </a:prstGeom>
        </p:spPr>
        <p:txBody>
          <a:bodyPr vert="horz" lIns="91440" tIns="45720" rIns="91440" bIns="45720" rtlCol="0">
            <a:normAutofit/>
          </a:bodyPr>
          <a:lstStyle/>
          <a:p>
            <a:pPr marL="228600" lvl="0" indent="-228600" defTabSz="914400">
              <a:spcAft>
                <a:spcPts val="900"/>
              </a:spcAft>
            </a:pPr>
            <a:r>
              <a:rPr lang="en-US"/>
              <a:t>Edit Master text styles</a:t>
            </a:r>
          </a:p>
          <a:p>
            <a:pPr marL="228600" lvl="1" indent="-228600" defTabSz="914400">
              <a:spcAft>
                <a:spcPts val="900"/>
              </a:spcAft>
            </a:pPr>
            <a:r>
              <a:rPr lang="en-US"/>
              <a:t>Second level</a:t>
            </a:r>
          </a:p>
          <a:p>
            <a:pPr marL="228600" lvl="2" indent="-228600" defTabSz="914400">
              <a:spcAft>
                <a:spcPts val="900"/>
              </a:spcAft>
            </a:pPr>
            <a:r>
              <a:rPr lang="en-US"/>
              <a:t>Third level</a:t>
            </a:r>
          </a:p>
          <a:p>
            <a:pPr marL="228600" lvl="3" indent="-228600" defTabSz="914400">
              <a:spcAft>
                <a:spcPts val="900"/>
              </a:spcAft>
            </a:pPr>
            <a:r>
              <a:rPr lang="en-US"/>
              <a:t>Fourth level</a:t>
            </a:r>
          </a:p>
          <a:p>
            <a:pPr marL="228600" lvl="4" indent="-228600" defTabSz="914400">
              <a:spcAft>
                <a:spcPts val="900"/>
              </a:spcAft>
            </a:pPr>
            <a:r>
              <a:rPr lang="en-US"/>
              <a:t>Fifth level</a:t>
            </a:r>
            <a:endParaRPr lang="en-US" dirty="0"/>
          </a:p>
        </p:txBody>
      </p:sp>
      <p:sp>
        <p:nvSpPr>
          <p:cNvPr id="13" name="Date Placeholder 3"/>
          <p:cNvSpPr>
            <a:spLocks noGrp="1"/>
          </p:cNvSpPr>
          <p:nvPr>
            <p:ph type="dt" sz="half" idx="2"/>
          </p:nvPr>
        </p:nvSpPr>
        <p:spPr>
          <a:xfrm>
            <a:off x="2818805" y="6454776"/>
            <a:ext cx="1366241" cy="365125"/>
          </a:xfrm>
          <a:prstGeom prst="rect">
            <a:avLst/>
          </a:prstGeom>
        </p:spPr>
        <p:txBody>
          <a:bodyPr vert="horz" lIns="91440" tIns="45720" rIns="91440" bIns="45720" rtlCol="0" anchor="b" anchorCtr="0"/>
          <a:lstStyle>
            <a:lvl1pPr>
              <a:defRPr lang="en-US" sz="675" smtClean="0">
                <a:solidFill>
                  <a:schemeClr val="tx2"/>
                </a:solidFill>
              </a:defRPr>
            </a:lvl1pPr>
          </a:lstStyle>
          <a:p>
            <a:fld id="{ED6D04B4-C96E-48C2-968A-258D6F29D64F}" type="datetime1">
              <a:rPr lang="en-US" smtClean="0"/>
              <a:t>4/8/2019</a:t>
            </a:fld>
            <a:endParaRPr lang="en-US" dirty="0"/>
          </a:p>
        </p:txBody>
      </p:sp>
      <p:sp>
        <p:nvSpPr>
          <p:cNvPr id="14" name="Footer Placeholder 4"/>
          <p:cNvSpPr>
            <a:spLocks noGrp="1"/>
          </p:cNvSpPr>
          <p:nvPr>
            <p:ph type="ftr" sz="quarter" idx="3"/>
          </p:nvPr>
        </p:nvSpPr>
        <p:spPr>
          <a:xfrm>
            <a:off x="4261246" y="6454776"/>
            <a:ext cx="3968354" cy="365125"/>
          </a:xfrm>
          <a:prstGeom prst="rect">
            <a:avLst/>
          </a:prstGeom>
        </p:spPr>
        <p:txBody>
          <a:bodyPr anchor="b" anchorCtr="0"/>
          <a:lstStyle>
            <a:lvl1pPr algn="l">
              <a:defRPr sz="675">
                <a:solidFill>
                  <a:schemeClr val="tx2"/>
                </a:solidFill>
              </a:defRPr>
            </a:lvl1pPr>
          </a:lstStyle>
          <a:p>
            <a:endParaRPr lang="en-US" dirty="0"/>
          </a:p>
        </p:txBody>
      </p:sp>
      <p:sp>
        <p:nvSpPr>
          <p:cNvPr id="15" name="Slide Number Placeholder 5"/>
          <p:cNvSpPr>
            <a:spLocks noGrp="1"/>
          </p:cNvSpPr>
          <p:nvPr>
            <p:ph type="sldNum" sz="quarter" idx="4"/>
          </p:nvPr>
        </p:nvSpPr>
        <p:spPr>
          <a:xfrm>
            <a:off x="8305800" y="6454776"/>
            <a:ext cx="381000" cy="365125"/>
          </a:xfrm>
          <a:prstGeom prst="rect">
            <a:avLst/>
          </a:prstGeom>
        </p:spPr>
        <p:txBody>
          <a:bodyPr vert="horz" lIns="91440" tIns="45720" rIns="0" bIns="45720" rtlCol="0" anchor="b" anchorCtr="0"/>
          <a:lstStyle>
            <a:lvl1pPr algn="r">
              <a:defRPr lang="en-US" sz="675" smtClean="0">
                <a:solidFill>
                  <a:schemeClr val="tx2"/>
                </a:solidFill>
              </a:defRPr>
            </a:lvl1pPr>
          </a:lstStyle>
          <a:p>
            <a:pPr>
              <a:defRPr/>
            </a:pPr>
            <a:fld id="{E8749CF0-5049-4ECB-B041-CE36A169A31C}" type="slidenum">
              <a:rPr lang="en-US" smtClean="0"/>
              <a:pPr>
                <a:defRPr/>
              </a:pPr>
              <a:t>‹#›</a:t>
            </a:fld>
            <a:endParaRPr lang="en-US" dirty="0"/>
          </a:p>
        </p:txBody>
      </p:sp>
      <p:sp>
        <p:nvSpPr>
          <p:cNvPr id="17" name="Rectangle 16"/>
          <p:cNvSpPr/>
          <p:nvPr/>
        </p:nvSpPr>
        <p:spPr>
          <a:xfrm>
            <a:off x="2" y="6635238"/>
            <a:ext cx="2828925" cy="161583"/>
          </a:xfrm>
          <a:prstGeom prst="rect">
            <a:avLst/>
          </a:prstGeom>
        </p:spPr>
        <p:txBody>
          <a:bodyPr wrap="square" lIns="68580">
            <a:spAutoFit/>
          </a:bodyPr>
          <a:lstStyle/>
          <a:p>
            <a:pPr marL="0" indent="0">
              <a:buFont typeface="Arial" panose="020B0604020202020204" pitchFamily="34" charset="0"/>
              <a:buNone/>
            </a:pPr>
            <a:r>
              <a:rPr lang="en-US" sz="4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2019 BLANK ROME LLP. ALL RIGHTS RESERVED. PLEASE CONTACT BLANK ROME FOR PERMISSION TO REUSE.</a:t>
            </a:r>
            <a:endParaRPr lang="en-US" sz="450" dirty="0">
              <a:solidFill>
                <a:schemeClr val="tx2"/>
              </a:solidFill>
            </a:endParaRPr>
          </a:p>
        </p:txBody>
      </p:sp>
      <p:pic>
        <p:nvPicPr>
          <p:cNvPr id="18" name="Picture 17"/>
          <p:cNvPicPr>
            <a:picLocks noChangeAspect="1"/>
          </p:cNvPicPr>
          <p:nvPr/>
        </p:nvPicPr>
        <p:blipFill rotWithShape="1">
          <a:blip r:embed="rId20" cstate="print">
            <a:extLst>
              <a:ext uri="{28A0092B-C50C-407E-A947-70E740481C1C}">
                <a14:useLocalDpi xmlns:a14="http://schemas.microsoft.com/office/drawing/2010/main"/>
              </a:ext>
            </a:extLst>
          </a:blip>
          <a:srcRect l="10692" t="29284" r="10633" b="19958"/>
          <a:stretch/>
        </p:blipFill>
        <p:spPr>
          <a:xfrm>
            <a:off x="6629400" y="6104858"/>
            <a:ext cx="2057400" cy="274320"/>
          </a:xfrm>
          <a:prstGeom prst="rect">
            <a:avLst/>
          </a:prstGeom>
        </p:spPr>
      </p:pic>
    </p:spTree>
    <p:extLst>
      <p:ext uri="{BB962C8B-B14F-4D97-AF65-F5344CB8AC3E}">
        <p14:creationId xmlns:p14="http://schemas.microsoft.com/office/powerpoint/2010/main" val="237360884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745" r:id="rId17"/>
    <p:sldLayoutId id="2147483914" r:id="rId18"/>
  </p:sldLayoutIdLst>
  <p:hf hdr="0" ftr="0" dt="0"/>
  <p:txStyles>
    <p:titleStyle>
      <a:lvl1pPr algn="l" defTabSz="685800" rtl="0" eaLnBrk="1" latinLnBrk="0" hangingPunct="1">
        <a:lnSpc>
          <a:spcPct val="90000"/>
        </a:lnSpc>
        <a:spcBef>
          <a:spcPct val="0"/>
        </a:spcBef>
        <a:buNone/>
        <a:defRPr sz="3200" b="1" kern="1200">
          <a:solidFill>
            <a:srgbClr val="FFFFFF"/>
          </a:solidFill>
          <a:latin typeface="+mn-lt"/>
          <a:ea typeface="+mj-ea"/>
          <a:cs typeface="+mj-cs"/>
        </a:defRPr>
      </a:lvl1pPr>
    </p:titleStyle>
    <p:bodyStyle>
      <a:lvl1pPr marL="171450" indent="-171450" algn="l" defTabSz="685800" rtl="0" eaLnBrk="1" latinLnBrk="0" hangingPunct="1">
        <a:lnSpc>
          <a:spcPct val="90000"/>
        </a:lnSpc>
        <a:spcBef>
          <a:spcPts val="0"/>
        </a:spcBef>
        <a:spcAft>
          <a:spcPts val="675"/>
        </a:spcAft>
        <a:buFont typeface="Arial" panose="020B0604020202020204" pitchFamily="34" charset="0"/>
        <a:buChar char="•"/>
        <a:defRPr lang="en-US" sz="2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0"/>
        </a:spcBef>
        <a:spcAft>
          <a:spcPts val="450"/>
        </a:spcAft>
        <a:buFont typeface="Arial" panose="020B0604020202020204" pitchFamily="34" charset="0"/>
        <a:buChar char="•"/>
        <a:defRPr lang="en-US" sz="24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0"/>
        </a:spcBef>
        <a:spcAft>
          <a:spcPts val="450"/>
        </a:spcAft>
        <a:buFont typeface="Arial" panose="020B0604020202020204" pitchFamily="34" charset="0"/>
        <a:buChar char="•"/>
        <a:defRPr lang="en-US" sz="20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0"/>
        </a:spcBef>
        <a:spcAft>
          <a:spcPts val="450"/>
        </a:spcAft>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0"/>
        </a:spcBef>
        <a:spcAft>
          <a:spcPts val="450"/>
        </a:spcAft>
        <a:buFont typeface="Arial" panose="020B0604020202020204" pitchFamily="34" charset="0"/>
        <a:buChar char="•"/>
        <a:defRPr lang="en-US" sz="18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DA32E3-5065-4C3B-B88E-E614C4BA3C12}" type="datetimeFigureOut">
              <a:rPr lang="en-US" smtClean="0"/>
              <a:t>4/8/2019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4FEF06-E4A1-450B-B9A7-DC370C9E421F}" type="slidenum">
              <a:rPr lang="en-US" smtClean="0"/>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MASTER SLIDE TITLE</a:t>
            </a:r>
          </a:p>
        </p:txBody>
      </p:sp>
    </p:spTree>
    <p:extLst>
      <p:ext uri="{BB962C8B-B14F-4D97-AF65-F5344CB8AC3E}">
        <p14:creationId xmlns:p14="http://schemas.microsoft.com/office/powerpoint/2010/main" val="150816955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Lst>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istainternational.com/pledge" TargetMode="External"/><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FF955-09D7-4002-BD81-EE68EAE8FF2A}"/>
              </a:ext>
            </a:extLst>
          </p:cNvPr>
          <p:cNvSpPr>
            <a:spLocks noGrp="1"/>
          </p:cNvSpPr>
          <p:nvPr>
            <p:ph type="body" sz="quarter" idx="16"/>
          </p:nvPr>
        </p:nvSpPr>
        <p:spPr/>
        <p:txBody>
          <a:bodyPr/>
          <a:lstStyle/>
          <a:p>
            <a:r>
              <a:rPr lang="en-US" dirty="0"/>
              <a:t>April 10, 2019</a:t>
            </a:r>
          </a:p>
          <a:p>
            <a:r>
              <a:rPr lang="en-US" dirty="0"/>
              <a:t>London</a:t>
            </a:r>
          </a:p>
          <a:p>
            <a:endParaRPr lang="en-US" dirty="0"/>
          </a:p>
        </p:txBody>
      </p:sp>
      <p:sp>
        <p:nvSpPr>
          <p:cNvPr id="3" name="Title 2">
            <a:extLst>
              <a:ext uri="{FF2B5EF4-FFF2-40B4-BE49-F238E27FC236}">
                <a16:creationId xmlns:a16="http://schemas.microsoft.com/office/drawing/2014/main" id="{384019E2-1B6B-4B2C-8127-AF41DC68601E}"/>
              </a:ext>
            </a:extLst>
          </p:cNvPr>
          <p:cNvSpPr>
            <a:spLocks noGrp="1"/>
          </p:cNvSpPr>
          <p:nvPr>
            <p:ph type="ctrTitle"/>
          </p:nvPr>
        </p:nvSpPr>
        <p:spPr>
          <a:xfrm>
            <a:off x="2953061" y="1965642"/>
            <a:ext cx="5906125" cy="2121108"/>
          </a:xfrm>
        </p:spPr>
        <p:txBody>
          <a:bodyPr>
            <a:normAutofit fontScale="90000"/>
          </a:bodyPr>
          <a:lstStyle/>
          <a:p>
            <a:pPr algn="l"/>
            <a:r>
              <a:rPr lang="en-US" sz="3600" i="1" dirty="0">
                <a:solidFill>
                  <a:srgbClr val="C00000"/>
                </a:solidFill>
                <a:effectLst>
                  <a:outerShdw blurRad="38100" dist="38100" dir="2700000" algn="tl">
                    <a:srgbClr val="000000">
                      <a:alpha val="43137"/>
                    </a:srgbClr>
                  </a:outerShdw>
                </a:effectLst>
              </a:rPr>
              <a:t>IMO Special Event on Women, Ports and Facilitation</a:t>
            </a:r>
            <a:br>
              <a:rPr lang="en-US" sz="3600" i="1" dirty="0">
                <a:solidFill>
                  <a:srgbClr val="FF0000"/>
                </a:solidFill>
                <a:effectLst>
                  <a:outerShdw blurRad="38100" dist="38100" dir="2700000" algn="tl">
                    <a:srgbClr val="000000">
                      <a:alpha val="43137"/>
                    </a:srgbClr>
                  </a:outerShdw>
                </a:effectLst>
              </a:rPr>
            </a:br>
            <a:br>
              <a:rPr lang="en-US" sz="3600" i="1" dirty="0">
                <a:solidFill>
                  <a:srgbClr val="FF0000"/>
                </a:solidFill>
                <a:effectLst>
                  <a:outerShdw blurRad="38100" dist="38100" dir="2700000" algn="tl">
                    <a:srgbClr val="000000">
                      <a:alpha val="43137"/>
                    </a:srgbClr>
                  </a:outerShdw>
                </a:effectLst>
              </a:rPr>
            </a:br>
            <a:r>
              <a:rPr lang="en-US" sz="3600" i="1" dirty="0">
                <a:solidFill>
                  <a:schemeClr val="accent6">
                    <a:lumMod val="75000"/>
                  </a:schemeClr>
                </a:solidFill>
              </a:rPr>
              <a:t>My Path to Maritime</a:t>
            </a:r>
            <a:br>
              <a:rPr lang="en-GB" sz="2400" i="1" dirty="0">
                <a:solidFill>
                  <a:schemeClr val="accent1">
                    <a:lumMod val="90000"/>
                    <a:lumOff val="10000"/>
                  </a:schemeClr>
                </a:solidFill>
              </a:rPr>
            </a:br>
            <a:endParaRPr lang="en-US" sz="2400" b="0" i="1" dirty="0">
              <a:solidFill>
                <a:schemeClr val="tx1"/>
              </a:solidFill>
            </a:endParaRPr>
          </a:p>
        </p:txBody>
      </p:sp>
      <p:sp>
        <p:nvSpPr>
          <p:cNvPr id="32" name="Subtitle 31">
            <a:extLst>
              <a:ext uri="{FF2B5EF4-FFF2-40B4-BE49-F238E27FC236}">
                <a16:creationId xmlns:a16="http://schemas.microsoft.com/office/drawing/2014/main" id="{5E6278D1-51DF-4228-A986-BCDFC7845330}"/>
              </a:ext>
            </a:extLst>
          </p:cNvPr>
          <p:cNvSpPr>
            <a:spLocks noGrp="1"/>
          </p:cNvSpPr>
          <p:nvPr>
            <p:ph type="subTitle" idx="1"/>
          </p:nvPr>
        </p:nvSpPr>
        <p:spPr>
          <a:xfrm>
            <a:off x="3232282" y="3106009"/>
            <a:ext cx="5410200" cy="647037"/>
          </a:xfrm>
        </p:spPr>
        <p:txBody>
          <a:bodyPr/>
          <a:lstStyle/>
          <a:p>
            <a:r>
              <a:rPr lang="en-US" dirty="0"/>
              <a:t> </a:t>
            </a:r>
          </a:p>
        </p:txBody>
      </p:sp>
      <p:sp>
        <p:nvSpPr>
          <p:cNvPr id="5" name="Text Placeholder 4">
            <a:extLst>
              <a:ext uri="{FF2B5EF4-FFF2-40B4-BE49-F238E27FC236}">
                <a16:creationId xmlns:a16="http://schemas.microsoft.com/office/drawing/2014/main" id="{3E9AB113-85E3-448A-857B-37CDD6238D07}"/>
              </a:ext>
            </a:extLst>
          </p:cNvPr>
          <p:cNvSpPr>
            <a:spLocks noGrp="1"/>
          </p:cNvSpPr>
          <p:nvPr>
            <p:ph type="body" sz="quarter" idx="15"/>
          </p:nvPr>
        </p:nvSpPr>
        <p:spPr/>
        <p:txBody>
          <a:bodyPr/>
          <a:lstStyle/>
          <a:p>
            <a:r>
              <a:rPr lang="en-US" dirty="0"/>
              <a:t>Jeanne M. Grasso</a:t>
            </a:r>
          </a:p>
          <a:p>
            <a:r>
              <a:rPr lang="en-US" dirty="0"/>
              <a:t>Blank Rome LLP</a:t>
            </a:r>
          </a:p>
          <a:p>
            <a:r>
              <a:rPr lang="en-US" dirty="0"/>
              <a:t> </a:t>
            </a:r>
          </a:p>
          <a:p>
            <a:endParaRPr lang="en-US" dirty="0"/>
          </a:p>
        </p:txBody>
      </p:sp>
      <p:sp>
        <p:nvSpPr>
          <p:cNvPr id="8" name="Rectangle 7">
            <a:extLst>
              <a:ext uri="{FF2B5EF4-FFF2-40B4-BE49-F238E27FC236}">
                <a16:creationId xmlns:a16="http://schemas.microsoft.com/office/drawing/2014/main" id="{34391A40-82F3-4D6D-8176-47D20383DF38}"/>
              </a:ext>
            </a:extLst>
          </p:cNvPr>
          <p:cNvSpPr/>
          <p:nvPr/>
        </p:nvSpPr>
        <p:spPr>
          <a:xfrm>
            <a:off x="4571336" y="5690186"/>
            <a:ext cx="4115464" cy="769938"/>
          </a:xfrm>
          <a:prstGeom prst="rect">
            <a:avLst/>
          </a:prstGeom>
        </p:spPr>
        <p:txBody>
          <a:bodyPr wrap="square">
            <a:spAutoFit/>
          </a:bodyPr>
          <a:lstStyle/>
          <a:p>
            <a:pPr algn="r" fontAlgn="auto">
              <a:spcAft>
                <a:spcPts val="0"/>
              </a:spcAft>
              <a:defRPr/>
            </a:pPr>
            <a:r>
              <a:rPr lang="en-US" sz="1100" i="1" dirty="0">
                <a:solidFill>
                  <a:schemeClr val="accent1"/>
                </a:solidFill>
                <a:latin typeface="+mn-lt"/>
                <a:cs typeface="+mn-cs"/>
              </a:rPr>
              <a:t>The information contained herein is abridged and summarized from numerous sources, the accuracy and completeness of which cannot be assured. This should not be construed as legal advice or opinion and is not a substitute for the advice of counsel.</a:t>
            </a:r>
          </a:p>
        </p:txBody>
      </p:sp>
    </p:spTree>
    <p:extLst>
      <p:ext uri="{BB962C8B-B14F-4D97-AF65-F5344CB8AC3E}">
        <p14:creationId xmlns:p14="http://schemas.microsoft.com/office/powerpoint/2010/main" val="307325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146" y="2049217"/>
            <a:ext cx="5921291" cy="604796"/>
          </a:xfrm>
        </p:spPr>
        <p:txBody>
          <a:bodyPr>
            <a:normAutofit/>
          </a:bodyPr>
          <a:lstStyle/>
          <a:p>
            <a:r>
              <a:rPr lang="en-US" sz="2700" b="1" dirty="0">
                <a:solidFill>
                  <a:schemeClr val="accent4">
                    <a:lumMod val="90000"/>
                    <a:lumOff val="10000"/>
                  </a:schemeClr>
                </a:solidFill>
                <a:latin typeface="+mn-lt"/>
              </a:rPr>
              <a:t>And, research shows…</a:t>
            </a:r>
          </a:p>
        </p:txBody>
      </p:sp>
      <p:sp>
        <p:nvSpPr>
          <p:cNvPr id="6" name="TextBox 5"/>
          <p:cNvSpPr txBox="1"/>
          <p:nvPr/>
        </p:nvSpPr>
        <p:spPr>
          <a:xfrm>
            <a:off x="753324" y="2621844"/>
            <a:ext cx="4223910" cy="2031325"/>
          </a:xfrm>
          <a:prstGeom prst="rect">
            <a:avLst/>
          </a:prstGeom>
          <a:noFill/>
        </p:spPr>
        <p:txBody>
          <a:bodyPr wrap="square" rtlCol="0">
            <a:spAutoFit/>
          </a:bodyPr>
          <a:lstStyle/>
          <a:p>
            <a:pPr defTabSz="685800"/>
            <a:r>
              <a:rPr lang="en-US" sz="2100" dirty="0">
                <a:solidFill>
                  <a:srgbClr val="C00000"/>
                </a:solidFill>
                <a:latin typeface="Calibri" panose="020F0502020204030204"/>
              </a:rPr>
              <a:t>Women hold:</a:t>
            </a:r>
          </a:p>
          <a:p>
            <a:pPr marL="214313" indent="-214313" defTabSz="685800">
              <a:buFont typeface="Arial" panose="020B0604020202020204" pitchFamily="34" charset="0"/>
              <a:buChar char="•"/>
            </a:pPr>
            <a:r>
              <a:rPr lang="en-US" sz="2100" dirty="0">
                <a:solidFill>
                  <a:srgbClr val="C00000"/>
                </a:solidFill>
                <a:latin typeface="Calibri" panose="020F0502020204030204"/>
              </a:rPr>
              <a:t>55% of </a:t>
            </a:r>
            <a:r>
              <a:rPr lang="en-US" sz="2100" b="1" dirty="0">
                <a:solidFill>
                  <a:srgbClr val="C00000"/>
                </a:solidFill>
                <a:latin typeface="Calibri" panose="020F0502020204030204"/>
              </a:rPr>
              <a:t>junior</a:t>
            </a:r>
            <a:r>
              <a:rPr lang="en-US" sz="2100" dirty="0">
                <a:solidFill>
                  <a:srgbClr val="C00000"/>
                </a:solidFill>
                <a:latin typeface="Calibri" panose="020F0502020204030204"/>
              </a:rPr>
              <a:t> level positions </a:t>
            </a:r>
          </a:p>
          <a:p>
            <a:pPr marL="214313" indent="-214313" defTabSz="685800">
              <a:buFont typeface="Arial" panose="020B0604020202020204" pitchFamily="34" charset="0"/>
              <a:buChar char="•"/>
            </a:pPr>
            <a:r>
              <a:rPr lang="en-US" sz="2100" dirty="0">
                <a:solidFill>
                  <a:srgbClr val="C00000"/>
                </a:solidFill>
                <a:latin typeface="Calibri" panose="020F0502020204030204"/>
              </a:rPr>
              <a:t>37% of </a:t>
            </a:r>
            <a:r>
              <a:rPr lang="en-US" sz="2100" b="1" dirty="0">
                <a:solidFill>
                  <a:srgbClr val="C00000"/>
                </a:solidFill>
                <a:latin typeface="Calibri" panose="020F0502020204030204"/>
              </a:rPr>
              <a:t>professional</a:t>
            </a:r>
            <a:r>
              <a:rPr lang="en-US" sz="2100" dirty="0">
                <a:solidFill>
                  <a:srgbClr val="C00000"/>
                </a:solidFill>
                <a:latin typeface="Calibri" panose="020F0502020204030204"/>
              </a:rPr>
              <a:t> level positions</a:t>
            </a:r>
          </a:p>
          <a:p>
            <a:pPr marL="214313" indent="-214313" defTabSz="685800">
              <a:buFont typeface="Arial" panose="020B0604020202020204" pitchFamily="34" charset="0"/>
              <a:buChar char="•"/>
            </a:pPr>
            <a:r>
              <a:rPr lang="en-US" sz="2100" dirty="0">
                <a:solidFill>
                  <a:srgbClr val="C00000"/>
                </a:solidFill>
                <a:latin typeface="Calibri" panose="020F0502020204030204"/>
              </a:rPr>
              <a:t>17% of </a:t>
            </a:r>
            <a:r>
              <a:rPr lang="en-US" sz="2100" b="1" dirty="0">
                <a:solidFill>
                  <a:srgbClr val="C00000"/>
                </a:solidFill>
                <a:latin typeface="Calibri" panose="020F0502020204030204"/>
              </a:rPr>
              <a:t>manager</a:t>
            </a:r>
            <a:r>
              <a:rPr lang="en-US" sz="2100" dirty="0">
                <a:solidFill>
                  <a:srgbClr val="C00000"/>
                </a:solidFill>
                <a:latin typeface="Calibri" panose="020F0502020204030204"/>
              </a:rPr>
              <a:t> level positions</a:t>
            </a:r>
          </a:p>
          <a:p>
            <a:pPr marL="214313" indent="-214313" defTabSz="685800">
              <a:buFont typeface="Arial" panose="020B0604020202020204" pitchFamily="34" charset="0"/>
              <a:buChar char="•"/>
            </a:pPr>
            <a:r>
              <a:rPr lang="en-US" sz="2100" dirty="0">
                <a:solidFill>
                  <a:srgbClr val="C00000"/>
                </a:solidFill>
                <a:latin typeface="Calibri" panose="020F0502020204030204"/>
              </a:rPr>
              <a:t>12% of </a:t>
            </a:r>
            <a:r>
              <a:rPr lang="en-US" sz="2100" b="1" dirty="0">
                <a:solidFill>
                  <a:srgbClr val="C00000"/>
                </a:solidFill>
                <a:latin typeface="Calibri" panose="020F0502020204030204"/>
              </a:rPr>
              <a:t>director</a:t>
            </a:r>
            <a:r>
              <a:rPr lang="en-US" sz="2100" dirty="0">
                <a:solidFill>
                  <a:srgbClr val="C00000"/>
                </a:solidFill>
                <a:latin typeface="Calibri" panose="020F0502020204030204"/>
              </a:rPr>
              <a:t> level positions</a:t>
            </a:r>
          </a:p>
          <a:p>
            <a:pPr marL="214313" indent="-214313" defTabSz="685800">
              <a:buFont typeface="Arial" panose="020B0604020202020204" pitchFamily="34" charset="0"/>
              <a:buChar char="•"/>
            </a:pPr>
            <a:r>
              <a:rPr lang="en-US" sz="2100" dirty="0">
                <a:solidFill>
                  <a:srgbClr val="C00000"/>
                </a:solidFill>
                <a:latin typeface="Calibri" panose="020F0502020204030204"/>
              </a:rPr>
              <a:t>9%   of </a:t>
            </a:r>
            <a:r>
              <a:rPr lang="en-US" sz="2100" b="1" dirty="0">
                <a:solidFill>
                  <a:srgbClr val="C00000"/>
                </a:solidFill>
                <a:latin typeface="Calibri" panose="020F0502020204030204"/>
              </a:rPr>
              <a:t>executive</a:t>
            </a:r>
            <a:r>
              <a:rPr lang="en-US" sz="2100" dirty="0">
                <a:solidFill>
                  <a:srgbClr val="C00000"/>
                </a:solidFill>
                <a:latin typeface="Calibri" panose="020F0502020204030204"/>
              </a:rPr>
              <a:t> level positions</a:t>
            </a:r>
          </a:p>
        </p:txBody>
      </p:sp>
      <p:sp>
        <p:nvSpPr>
          <p:cNvPr id="7" name="TextBox 6"/>
          <p:cNvSpPr txBox="1"/>
          <p:nvPr/>
        </p:nvSpPr>
        <p:spPr>
          <a:xfrm>
            <a:off x="694330" y="4842767"/>
            <a:ext cx="5605718" cy="1061829"/>
          </a:xfrm>
          <a:prstGeom prst="rect">
            <a:avLst/>
          </a:prstGeom>
          <a:noFill/>
        </p:spPr>
        <p:txBody>
          <a:bodyPr wrap="square" rtlCol="0">
            <a:spAutoFit/>
          </a:bodyPr>
          <a:lstStyle/>
          <a:p>
            <a:pPr defTabSz="685800"/>
            <a:r>
              <a:rPr lang="en-US" sz="2100" dirty="0">
                <a:solidFill>
                  <a:srgbClr val="C00000"/>
                </a:solidFill>
                <a:latin typeface="Calibri" panose="020F0502020204030204"/>
              </a:rPr>
              <a:t>National Shipowner Associations:</a:t>
            </a:r>
          </a:p>
          <a:p>
            <a:pPr marL="214313" indent="-214313" defTabSz="685800">
              <a:buFont typeface="Arial" panose="020B0604020202020204" pitchFamily="34" charset="0"/>
              <a:buChar char="•"/>
            </a:pPr>
            <a:r>
              <a:rPr lang="en-US" sz="2100" dirty="0">
                <a:solidFill>
                  <a:srgbClr val="C00000"/>
                </a:solidFill>
                <a:latin typeface="Calibri" panose="020F0502020204030204"/>
              </a:rPr>
              <a:t>6% of national board members are women</a:t>
            </a:r>
          </a:p>
          <a:p>
            <a:pPr marL="214313" indent="-214313" defTabSz="685800">
              <a:buFont typeface="Arial" panose="020B0604020202020204" pitchFamily="34" charset="0"/>
              <a:buChar char="•"/>
            </a:pPr>
            <a:r>
              <a:rPr lang="en-US" sz="2100" dirty="0">
                <a:solidFill>
                  <a:srgbClr val="C00000"/>
                </a:solidFill>
                <a:latin typeface="Calibri" panose="020F0502020204030204"/>
              </a:rPr>
              <a:t>30% at director or policymaking positions</a:t>
            </a:r>
          </a:p>
        </p:txBody>
      </p:sp>
      <p:sp>
        <p:nvSpPr>
          <p:cNvPr id="2" name="TextBox 1">
            <a:extLst>
              <a:ext uri="{FF2B5EF4-FFF2-40B4-BE49-F238E27FC236}">
                <a16:creationId xmlns:a16="http://schemas.microsoft.com/office/drawing/2014/main" id="{88E0B5C5-5346-C642-8094-3CC98DB83DCB}"/>
              </a:ext>
            </a:extLst>
          </p:cNvPr>
          <p:cNvSpPr txBox="1"/>
          <p:nvPr/>
        </p:nvSpPr>
        <p:spPr>
          <a:xfrm>
            <a:off x="4012442" y="4525270"/>
            <a:ext cx="2432525" cy="300082"/>
          </a:xfrm>
          <a:prstGeom prst="rect">
            <a:avLst/>
          </a:prstGeom>
          <a:noFill/>
        </p:spPr>
        <p:txBody>
          <a:bodyPr wrap="none" rtlCol="0">
            <a:spAutoFit/>
          </a:bodyPr>
          <a:lstStyle/>
          <a:p>
            <a:pPr defTabSz="685800"/>
            <a:r>
              <a:rPr lang="en-US" sz="1350" dirty="0">
                <a:solidFill>
                  <a:srgbClr val="0F2D52"/>
                </a:solidFill>
                <a:latin typeface="Calibri" panose="020F0502020204030204"/>
              </a:rPr>
              <a:t>Maritime HR Association Survey</a:t>
            </a:r>
          </a:p>
        </p:txBody>
      </p:sp>
      <p:sp>
        <p:nvSpPr>
          <p:cNvPr id="8" name="TextBox 7">
            <a:extLst>
              <a:ext uri="{FF2B5EF4-FFF2-40B4-BE49-F238E27FC236}">
                <a16:creationId xmlns:a16="http://schemas.microsoft.com/office/drawing/2014/main" id="{4855A1B4-786E-8E4D-BA01-36B1687E253A}"/>
              </a:ext>
            </a:extLst>
          </p:cNvPr>
          <p:cNvSpPr txBox="1"/>
          <p:nvPr/>
        </p:nvSpPr>
        <p:spPr>
          <a:xfrm>
            <a:off x="4017648" y="5828963"/>
            <a:ext cx="2609753" cy="300082"/>
          </a:xfrm>
          <a:prstGeom prst="rect">
            <a:avLst/>
          </a:prstGeom>
          <a:noFill/>
        </p:spPr>
        <p:txBody>
          <a:bodyPr wrap="none" rtlCol="0">
            <a:spAutoFit/>
          </a:bodyPr>
          <a:lstStyle/>
          <a:p>
            <a:pPr defTabSz="685800"/>
            <a:r>
              <a:rPr lang="en-US" sz="1350" dirty="0">
                <a:solidFill>
                  <a:srgbClr val="0F2D52"/>
                </a:solidFill>
                <a:latin typeface="Calibri" panose="020F0502020204030204"/>
              </a:rPr>
              <a:t>International Chamber of Shipping</a:t>
            </a:r>
          </a:p>
        </p:txBody>
      </p:sp>
      <p:sp>
        <p:nvSpPr>
          <p:cNvPr id="3" name="Rectangle 2">
            <a:extLst>
              <a:ext uri="{FF2B5EF4-FFF2-40B4-BE49-F238E27FC236}">
                <a16:creationId xmlns:a16="http://schemas.microsoft.com/office/drawing/2014/main" id="{A79D9782-2BE1-424F-BF19-95525CD69BC0}"/>
              </a:ext>
            </a:extLst>
          </p:cNvPr>
          <p:cNvSpPr/>
          <p:nvPr/>
        </p:nvSpPr>
        <p:spPr>
          <a:xfrm>
            <a:off x="117491" y="0"/>
            <a:ext cx="7534040" cy="1077218"/>
          </a:xfrm>
          <a:prstGeom prst="rect">
            <a:avLst/>
          </a:prstGeom>
        </p:spPr>
        <p:txBody>
          <a:bodyPr wrap="square">
            <a:spAutoFit/>
          </a:bodyPr>
          <a:lstStyle/>
          <a:p>
            <a:r>
              <a:rPr lang="en-US" sz="3200" b="1" dirty="0">
                <a:solidFill>
                  <a:srgbClr val="C00000"/>
                </a:solidFill>
                <a:effectLst>
                  <a:outerShdw blurRad="38100" dist="38100" dir="2700000" algn="tl">
                    <a:srgbClr val="000000">
                      <a:alpha val="43137"/>
                    </a:srgbClr>
                  </a:outerShdw>
                </a:effectLst>
              </a:rPr>
              <a:t>Women are significantly under represented in the maritime industry</a:t>
            </a:r>
            <a:r>
              <a:rPr lang="en-US" sz="3200" dirty="0">
                <a:solidFill>
                  <a:srgbClr val="C00000"/>
                </a:solidFill>
              </a:rPr>
              <a:t>.</a:t>
            </a:r>
          </a:p>
        </p:txBody>
      </p:sp>
      <p:sp>
        <p:nvSpPr>
          <p:cNvPr id="9" name="Title 3">
            <a:extLst>
              <a:ext uri="{FF2B5EF4-FFF2-40B4-BE49-F238E27FC236}">
                <a16:creationId xmlns:a16="http://schemas.microsoft.com/office/drawing/2014/main" id="{C8720EEA-E2EF-F248-B643-20C005B1EF02}"/>
              </a:ext>
            </a:extLst>
          </p:cNvPr>
          <p:cNvSpPr txBox="1">
            <a:spLocks/>
          </p:cNvSpPr>
          <p:nvPr/>
        </p:nvSpPr>
        <p:spPr>
          <a:xfrm>
            <a:off x="117491" y="1522370"/>
            <a:ext cx="7033823" cy="6047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a:lstStyle>
          <a:p>
            <a:r>
              <a:rPr lang="en-US" sz="2700" b="1" dirty="0">
                <a:solidFill>
                  <a:schemeClr val="accent4">
                    <a:lumMod val="90000"/>
                    <a:lumOff val="10000"/>
                  </a:schemeClr>
                </a:solidFill>
                <a:latin typeface="+mn-lt"/>
              </a:rPr>
              <a:t>Generally, you can just look around the room…</a:t>
            </a:r>
            <a:br>
              <a:rPr lang="en-US" sz="2700" b="1" dirty="0">
                <a:solidFill>
                  <a:srgbClr val="C00000"/>
                </a:solidFill>
                <a:latin typeface="+mn-lt"/>
              </a:rPr>
            </a:br>
            <a:endParaRPr lang="en-US" sz="2700" b="1" dirty="0">
              <a:solidFill>
                <a:srgbClr val="C00000"/>
              </a:solidFill>
              <a:latin typeface="+mn-lt"/>
            </a:endParaRPr>
          </a:p>
        </p:txBody>
      </p:sp>
    </p:spTree>
    <p:extLst>
      <p:ext uri="{BB962C8B-B14F-4D97-AF65-F5344CB8AC3E}">
        <p14:creationId xmlns:p14="http://schemas.microsoft.com/office/powerpoint/2010/main" val="79699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5392B8-DB60-5349-83E6-E687D4DB83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181" y="2370382"/>
            <a:ext cx="7886700" cy="2327285"/>
          </a:xfrm>
        </p:spPr>
      </p:pic>
      <p:sp>
        <p:nvSpPr>
          <p:cNvPr id="6" name="TextBox 5">
            <a:extLst>
              <a:ext uri="{FF2B5EF4-FFF2-40B4-BE49-F238E27FC236}">
                <a16:creationId xmlns:a16="http://schemas.microsoft.com/office/drawing/2014/main" id="{8ED0E28B-3790-934B-A371-9E3E9512B1CE}"/>
              </a:ext>
            </a:extLst>
          </p:cNvPr>
          <p:cNvSpPr txBox="1"/>
          <p:nvPr/>
        </p:nvSpPr>
        <p:spPr>
          <a:xfrm>
            <a:off x="731424" y="313722"/>
            <a:ext cx="6680611" cy="584775"/>
          </a:xfrm>
          <a:prstGeom prst="rect">
            <a:avLst/>
          </a:prstGeom>
          <a:noFill/>
        </p:spPr>
        <p:txBody>
          <a:bodyPr wrap="none" rtlCol="0">
            <a:spAutoFit/>
          </a:bodyPr>
          <a:lstStyle/>
          <a:p>
            <a:pPr defTabSz="685800"/>
            <a:r>
              <a:rPr lang="en-US" sz="3200" b="1" dirty="0">
                <a:solidFill>
                  <a:srgbClr val="C00000"/>
                </a:solidFill>
                <a:effectLst>
                  <a:outerShdw blurRad="38100" dist="38100" dir="2700000" algn="tl">
                    <a:srgbClr val="000000">
                      <a:alpha val="43137"/>
                    </a:srgbClr>
                  </a:outerShdw>
                </a:effectLst>
                <a:latin typeface="Calibri" panose="020F0502020204030204"/>
              </a:rPr>
              <a:t>IMO World Maritime Day Theme 2019</a:t>
            </a:r>
          </a:p>
        </p:txBody>
      </p:sp>
      <p:sp>
        <p:nvSpPr>
          <p:cNvPr id="2" name="Rectangle 1">
            <a:extLst>
              <a:ext uri="{FF2B5EF4-FFF2-40B4-BE49-F238E27FC236}">
                <a16:creationId xmlns:a16="http://schemas.microsoft.com/office/drawing/2014/main" id="{411BAF68-DF04-4D8F-8972-B30E0EF254D8}"/>
              </a:ext>
            </a:extLst>
          </p:cNvPr>
          <p:cNvSpPr/>
          <p:nvPr/>
        </p:nvSpPr>
        <p:spPr>
          <a:xfrm>
            <a:off x="616181" y="5089495"/>
            <a:ext cx="7886700" cy="461665"/>
          </a:xfrm>
          <a:prstGeom prst="rect">
            <a:avLst/>
          </a:prstGeom>
        </p:spPr>
        <p:txBody>
          <a:bodyPr wrap="square">
            <a:spAutoFit/>
          </a:bodyPr>
          <a:lstStyle/>
          <a:p>
            <a:pPr marL="285750" indent="-285750">
              <a:buFont typeface="Wingdings" panose="05000000000000000000" pitchFamily="2" charset="2"/>
              <a:buChar char="Ø"/>
            </a:pPr>
            <a:r>
              <a:rPr lang="en-US" sz="2400" b="1" dirty="0">
                <a:solidFill>
                  <a:srgbClr val="C00000"/>
                </a:solidFill>
              </a:rPr>
              <a:t>Many options for WISTA to tie in and spread the word</a:t>
            </a:r>
            <a:endParaRPr lang="en-US" sz="2400" dirty="0"/>
          </a:p>
        </p:txBody>
      </p:sp>
    </p:spTree>
    <p:extLst>
      <p:ext uri="{BB962C8B-B14F-4D97-AF65-F5344CB8AC3E}">
        <p14:creationId xmlns:p14="http://schemas.microsoft.com/office/powerpoint/2010/main" val="306260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F62967-35CC-47C4-A36F-02262FA991AD}"/>
              </a:ext>
            </a:extLst>
          </p:cNvPr>
          <p:cNvPicPr>
            <a:picLocks noChangeAspect="1"/>
          </p:cNvPicPr>
          <p:nvPr/>
        </p:nvPicPr>
        <p:blipFill rotWithShape="1">
          <a:blip r:embed="rId2">
            <a:extLst>
              <a:ext uri="{28A0092B-C50C-407E-A947-70E740481C1C}">
                <a14:useLocalDpi xmlns:a14="http://schemas.microsoft.com/office/drawing/2010/main" val="0"/>
              </a:ext>
            </a:extLst>
          </a:blip>
          <a:srcRect l="-1" t="22271" r="-1" b="9790"/>
          <a:stretch/>
        </p:blipFill>
        <p:spPr>
          <a:xfrm>
            <a:off x="0" y="1768238"/>
            <a:ext cx="9144000" cy="3873663"/>
          </a:xfrm>
          <a:prstGeom prst="rect">
            <a:avLst/>
          </a:prstGeom>
        </p:spPr>
      </p:pic>
      <p:sp>
        <p:nvSpPr>
          <p:cNvPr id="8" name="Rectangle 7">
            <a:extLst>
              <a:ext uri="{FF2B5EF4-FFF2-40B4-BE49-F238E27FC236}">
                <a16:creationId xmlns:a16="http://schemas.microsoft.com/office/drawing/2014/main" id="{C003EE31-F4A5-488E-BABC-3EC3328A0B3F}"/>
              </a:ext>
            </a:extLst>
          </p:cNvPr>
          <p:cNvSpPr/>
          <p:nvPr/>
        </p:nvSpPr>
        <p:spPr>
          <a:xfrm>
            <a:off x="0" y="1768238"/>
            <a:ext cx="9144000" cy="38736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85B67C6B-24DE-4661-9E10-A630F1AF9C6E}"/>
              </a:ext>
            </a:extLst>
          </p:cNvPr>
          <p:cNvSpPr txBox="1"/>
          <p:nvPr/>
        </p:nvSpPr>
        <p:spPr>
          <a:xfrm>
            <a:off x="71652" y="3024128"/>
            <a:ext cx="8838228" cy="1938992"/>
          </a:xfrm>
          <a:prstGeom prst="rect">
            <a:avLst/>
          </a:prstGeom>
          <a:noFill/>
        </p:spPr>
        <p:txBody>
          <a:bodyPr wrap="square" rtlCol="0">
            <a:spAutoFit/>
          </a:bodyPr>
          <a:lstStyle/>
          <a:p>
            <a:pPr algn="ctr" defTabSz="685800"/>
            <a:r>
              <a:rPr lang="en-GB" sz="2000" i="1" dirty="0">
                <a:solidFill>
                  <a:srgbClr val="102C52"/>
                </a:solidFill>
                <a:latin typeface="Calibri" panose="020F0502020204030204"/>
              </a:rPr>
              <a:t>“</a:t>
            </a:r>
            <a:r>
              <a:rPr lang="en-GB" sz="2000" b="1" i="1" dirty="0">
                <a:solidFill>
                  <a:srgbClr val="102C52"/>
                </a:solidFill>
                <a:latin typeface="Calibri" panose="020F0502020204030204"/>
              </a:rPr>
              <a:t>Embrace diversity of thought (including gender, race, ethnicity, and age), and contribute to a merit-based business environment within my </a:t>
            </a:r>
            <a:r>
              <a:rPr lang="en-GB" sz="2000" b="1" dirty="0">
                <a:solidFill>
                  <a:srgbClr val="102C52"/>
                </a:solidFill>
                <a:latin typeface="Calibri" panose="020F0502020204030204"/>
              </a:rPr>
              <a:t>organisation</a:t>
            </a:r>
            <a:r>
              <a:rPr lang="en-GB" sz="2000" b="1" i="1" dirty="0">
                <a:solidFill>
                  <a:srgbClr val="102C52"/>
                </a:solidFill>
                <a:latin typeface="Calibri" panose="020F0502020204030204"/>
              </a:rPr>
              <a:t>. </a:t>
            </a:r>
          </a:p>
          <a:p>
            <a:pPr algn="ctr" defTabSz="685800"/>
            <a:r>
              <a:rPr lang="en-GB" sz="2000" b="1" i="1" dirty="0">
                <a:solidFill>
                  <a:srgbClr val="102C52"/>
                </a:solidFill>
                <a:latin typeface="Calibri" panose="020F0502020204030204"/>
              </a:rPr>
              <a:t>I will be a champion of equal opportunity and equal pay.</a:t>
            </a:r>
          </a:p>
          <a:p>
            <a:pPr algn="ctr" defTabSz="685800"/>
            <a:r>
              <a:rPr lang="en-GB" sz="2000" b="1" i="1" dirty="0">
                <a:solidFill>
                  <a:srgbClr val="102C52"/>
                </a:solidFill>
                <a:latin typeface="Calibri" panose="020F0502020204030204"/>
              </a:rPr>
              <a:t> My </a:t>
            </a:r>
            <a:r>
              <a:rPr lang="en-GB" sz="2000" b="1" dirty="0">
                <a:solidFill>
                  <a:srgbClr val="102C52"/>
                </a:solidFill>
                <a:latin typeface="Calibri" panose="020F0502020204030204"/>
              </a:rPr>
              <a:t>behaviour</a:t>
            </a:r>
            <a:r>
              <a:rPr lang="en-GB" sz="2000" b="1" i="1" dirty="0">
                <a:solidFill>
                  <a:srgbClr val="102C52"/>
                </a:solidFill>
                <a:latin typeface="Calibri" panose="020F0502020204030204"/>
              </a:rPr>
              <a:t> will </a:t>
            </a:r>
            <a:r>
              <a:rPr lang="en-GB" sz="2000" b="1" dirty="0">
                <a:solidFill>
                  <a:srgbClr val="102C52"/>
                </a:solidFill>
                <a:latin typeface="Calibri" panose="020F0502020204030204"/>
              </a:rPr>
              <a:t>reflect</a:t>
            </a:r>
            <a:r>
              <a:rPr lang="en-GB" sz="2000" b="1" i="1" dirty="0">
                <a:solidFill>
                  <a:srgbClr val="102C52"/>
                </a:solidFill>
                <a:latin typeface="Calibri" panose="020F0502020204030204"/>
              </a:rPr>
              <a:t> how I wish our industry to behave in the future. </a:t>
            </a:r>
          </a:p>
          <a:p>
            <a:pPr algn="ctr" defTabSz="685800"/>
            <a:r>
              <a:rPr lang="en-GB" sz="2000" b="1" i="1" dirty="0">
                <a:solidFill>
                  <a:srgbClr val="102C52"/>
                </a:solidFill>
                <a:latin typeface="Calibri" panose="020F0502020204030204"/>
              </a:rPr>
              <a:t>I will work – and encourage others to work – toward a diverse and inclusive maritime sector.”</a:t>
            </a:r>
            <a:endParaRPr lang="en-GB" sz="2000" b="1" dirty="0">
              <a:solidFill>
                <a:srgbClr val="102C52"/>
              </a:solidFill>
              <a:latin typeface="Calibri" panose="020F0502020204030204"/>
            </a:endParaRPr>
          </a:p>
        </p:txBody>
      </p:sp>
      <p:sp>
        <p:nvSpPr>
          <p:cNvPr id="4" name="Title 1">
            <a:extLst>
              <a:ext uri="{FF2B5EF4-FFF2-40B4-BE49-F238E27FC236}">
                <a16:creationId xmlns:a16="http://schemas.microsoft.com/office/drawing/2014/main" id="{DF2CA4DF-D15E-4B69-BC72-2C5A4CAEEE2E}"/>
              </a:ext>
            </a:extLst>
          </p:cNvPr>
          <p:cNvSpPr>
            <a:spLocks noGrp="1"/>
          </p:cNvSpPr>
          <p:nvPr>
            <p:ph type="title"/>
          </p:nvPr>
        </p:nvSpPr>
        <p:spPr>
          <a:xfrm>
            <a:off x="547416" y="2029956"/>
            <a:ext cx="7886700" cy="994172"/>
          </a:xfrm>
        </p:spPr>
        <p:txBody>
          <a:bodyPr>
            <a:normAutofit/>
          </a:bodyPr>
          <a:lstStyle/>
          <a:p>
            <a:pPr algn="ctr"/>
            <a:r>
              <a:rPr lang="en-GB" sz="2400" b="1" dirty="0">
                <a:solidFill>
                  <a:srgbClr val="C00000"/>
                </a:solidFill>
                <a:latin typeface="+mn-lt"/>
              </a:rPr>
              <a:t>WISTA International Pledge for inclusion of women </a:t>
            </a:r>
            <a:br>
              <a:rPr lang="en-GB" sz="2400" b="1" dirty="0">
                <a:solidFill>
                  <a:srgbClr val="C00000"/>
                </a:solidFill>
                <a:latin typeface="+mn-lt"/>
              </a:rPr>
            </a:br>
            <a:r>
              <a:rPr lang="en-GB" sz="2400" b="1" dirty="0">
                <a:solidFill>
                  <a:srgbClr val="C00000"/>
                </a:solidFill>
                <a:latin typeface="+mn-lt"/>
              </a:rPr>
              <a:t>in the shipping industry</a:t>
            </a:r>
          </a:p>
        </p:txBody>
      </p:sp>
      <p:sp>
        <p:nvSpPr>
          <p:cNvPr id="9" name="TextBox 8">
            <a:extLst>
              <a:ext uri="{FF2B5EF4-FFF2-40B4-BE49-F238E27FC236}">
                <a16:creationId xmlns:a16="http://schemas.microsoft.com/office/drawing/2014/main" id="{9872CAC2-9116-4A6F-9283-9E8F5BA4A647}"/>
              </a:ext>
            </a:extLst>
          </p:cNvPr>
          <p:cNvSpPr txBox="1"/>
          <p:nvPr/>
        </p:nvSpPr>
        <p:spPr>
          <a:xfrm>
            <a:off x="0" y="5089762"/>
            <a:ext cx="9144000" cy="430887"/>
          </a:xfrm>
          <a:prstGeom prst="rect">
            <a:avLst/>
          </a:prstGeom>
          <a:noFill/>
        </p:spPr>
        <p:txBody>
          <a:bodyPr wrap="square" rtlCol="0">
            <a:spAutoFit/>
          </a:bodyPr>
          <a:lstStyle/>
          <a:p>
            <a:pPr algn="ctr" defTabSz="685800"/>
            <a:r>
              <a:rPr lang="en-GB" sz="2200" b="1" dirty="0">
                <a:solidFill>
                  <a:srgbClr val="102C52"/>
                </a:solidFill>
                <a:latin typeface="Calibri" panose="020F0502020204030204"/>
              </a:rPr>
              <a:t>You can also sign the pledge at: </a:t>
            </a:r>
            <a:r>
              <a:rPr lang="en-GB" sz="2200" b="1" dirty="0">
                <a:solidFill>
                  <a:prstClr val="black"/>
                </a:solidFill>
                <a:latin typeface="Calibri" panose="020F0502020204030204"/>
                <a:hlinkClick r:id="rId3"/>
              </a:rPr>
              <a:t>https://wistainternational.com/pledge</a:t>
            </a:r>
            <a:r>
              <a:rPr lang="en-GB" sz="2200" b="1" dirty="0">
                <a:solidFill>
                  <a:prstClr val="black"/>
                </a:solidFill>
                <a:latin typeface="Calibri" panose="020F0502020204030204"/>
              </a:rPr>
              <a:t> </a:t>
            </a:r>
          </a:p>
        </p:txBody>
      </p:sp>
      <p:sp>
        <p:nvSpPr>
          <p:cNvPr id="2" name="Rectangle 1">
            <a:extLst>
              <a:ext uri="{FF2B5EF4-FFF2-40B4-BE49-F238E27FC236}">
                <a16:creationId xmlns:a16="http://schemas.microsoft.com/office/drawing/2014/main" id="{FFF92C57-F33C-B446-87C7-FFD88319816F}"/>
              </a:ext>
            </a:extLst>
          </p:cNvPr>
          <p:cNvSpPr/>
          <p:nvPr/>
        </p:nvSpPr>
        <p:spPr>
          <a:xfrm>
            <a:off x="283779" y="138881"/>
            <a:ext cx="7189076" cy="1077218"/>
          </a:xfrm>
          <a:prstGeom prst="rect">
            <a:avLst/>
          </a:prstGeom>
        </p:spPr>
        <p:txBody>
          <a:bodyPr wrap="square">
            <a:spAutoFit/>
          </a:bodyPr>
          <a:lstStyle/>
          <a:p>
            <a:pPr algn="ctr"/>
            <a:r>
              <a:rPr lang="en-US" sz="3200" b="1" dirty="0">
                <a:solidFill>
                  <a:srgbClr val="C00000"/>
                </a:solidFill>
                <a:effectLst>
                  <a:outerShdw blurRad="38100" dist="38100" dir="2700000" algn="tl">
                    <a:srgbClr val="000000">
                      <a:alpha val="43137"/>
                    </a:srgbClr>
                  </a:outerShdw>
                </a:effectLst>
              </a:rPr>
              <a:t>WISTA Pledge for Diversity &amp; Inclusion</a:t>
            </a:r>
          </a:p>
          <a:p>
            <a:pPr algn="ctr"/>
            <a:r>
              <a:rPr lang="en-US" sz="3200" b="1" i="1" dirty="0">
                <a:solidFill>
                  <a:srgbClr val="C00000"/>
                </a:solidFill>
                <a:effectLst>
                  <a:outerShdw blurRad="38100" dist="38100" dir="2700000" algn="tl">
                    <a:srgbClr val="000000">
                      <a:alpha val="43137"/>
                    </a:srgbClr>
                  </a:outerShdw>
                </a:effectLst>
              </a:rPr>
              <a:t>“Women Move the World”</a:t>
            </a:r>
          </a:p>
        </p:txBody>
      </p:sp>
    </p:spTree>
    <p:extLst>
      <p:ext uri="{BB962C8B-B14F-4D97-AF65-F5344CB8AC3E}">
        <p14:creationId xmlns:p14="http://schemas.microsoft.com/office/powerpoint/2010/main" val="273352955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75151-6945-4F6A-BC0C-D8563050B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66" y="1645956"/>
            <a:ext cx="7089169" cy="3900618"/>
          </a:xfrm>
          <a:prstGeom prst="rect">
            <a:avLst/>
          </a:prstGeom>
        </p:spPr>
      </p:pic>
      <p:sp>
        <p:nvSpPr>
          <p:cNvPr id="8" name="Title 2"/>
          <p:cNvSpPr>
            <a:spLocks noGrp="1"/>
          </p:cNvSpPr>
          <p:nvPr>
            <p:ph type="title"/>
          </p:nvPr>
        </p:nvSpPr>
        <p:spPr>
          <a:xfrm>
            <a:off x="162073" y="349297"/>
            <a:ext cx="7256364" cy="621506"/>
          </a:xfrm>
        </p:spPr>
        <p:txBody>
          <a:bodyPr>
            <a:noAutofit/>
          </a:bodyPr>
          <a:lstStyle/>
          <a:p>
            <a:r>
              <a:rPr lang="en-US" sz="3200" b="1" dirty="0">
                <a:solidFill>
                  <a:srgbClr val="C00000"/>
                </a:solidFill>
                <a:effectLst>
                  <a:outerShdw blurRad="38100" dist="38100" dir="2700000" algn="tl">
                    <a:srgbClr val="000000">
                      <a:alpha val="43137"/>
                    </a:srgbClr>
                  </a:outerShdw>
                </a:effectLst>
                <a:latin typeface="+mn-lt"/>
              </a:rPr>
              <a:t>The Role of WISTA - Bridging the Gap </a:t>
            </a:r>
          </a:p>
        </p:txBody>
      </p:sp>
      <p:sp>
        <p:nvSpPr>
          <p:cNvPr id="7" name="TextBox 6">
            <a:extLst>
              <a:ext uri="{FF2B5EF4-FFF2-40B4-BE49-F238E27FC236}">
                <a16:creationId xmlns:a16="http://schemas.microsoft.com/office/drawing/2014/main" id="{CBDA9AAB-10A6-8841-A7B1-3390437A287E}"/>
              </a:ext>
            </a:extLst>
          </p:cNvPr>
          <p:cNvSpPr txBox="1"/>
          <p:nvPr/>
        </p:nvSpPr>
        <p:spPr>
          <a:xfrm>
            <a:off x="309558" y="1429414"/>
            <a:ext cx="6452576" cy="5201424"/>
          </a:xfrm>
          <a:prstGeom prst="rect">
            <a:avLst/>
          </a:prstGeom>
          <a:noFill/>
        </p:spPr>
        <p:txBody>
          <a:bodyPr wrap="square" rtlCol="0">
            <a:spAutoFit/>
          </a:bodyPr>
          <a:lstStyle/>
          <a:p>
            <a:pPr marL="214313" indent="-214313">
              <a:buFont typeface="Wingdings" panose="05000000000000000000" pitchFamily="2" charset="2"/>
              <a:buChar char="§"/>
            </a:pPr>
            <a:r>
              <a:rPr lang="en-US" sz="2200" b="1" dirty="0">
                <a:solidFill>
                  <a:schemeClr val="accent4"/>
                </a:solidFill>
              </a:rPr>
              <a:t>Worldwide reach, now with IMO consultative status</a:t>
            </a:r>
          </a:p>
          <a:p>
            <a:pPr marL="214313" indent="-214313">
              <a:buFont typeface="Wingdings" panose="05000000000000000000" pitchFamily="2" charset="2"/>
              <a:buChar char="§"/>
            </a:pPr>
            <a:r>
              <a:rPr lang="en-US" sz="2200" b="1" dirty="0">
                <a:solidFill>
                  <a:schemeClr val="accent4"/>
                </a:solidFill>
              </a:rPr>
              <a:t>Voice for stronger collaboration</a:t>
            </a:r>
          </a:p>
          <a:p>
            <a:pPr marL="214313" indent="-214313">
              <a:buFont typeface="Wingdings" panose="05000000000000000000" pitchFamily="2" charset="2"/>
              <a:buChar char="§"/>
            </a:pPr>
            <a:r>
              <a:rPr lang="en-US" sz="2200" b="1" dirty="0">
                <a:solidFill>
                  <a:schemeClr val="accent4"/>
                </a:solidFill>
              </a:rPr>
              <a:t>Promote gender diversity and inclusion</a:t>
            </a:r>
          </a:p>
          <a:p>
            <a:pPr marL="214313" indent="-214313">
              <a:buFont typeface="Wingdings" panose="05000000000000000000" pitchFamily="2" charset="2"/>
              <a:buChar char="§"/>
            </a:pPr>
            <a:r>
              <a:rPr lang="en-US" sz="2200" b="1" dirty="0">
                <a:solidFill>
                  <a:schemeClr val="accent4"/>
                </a:solidFill>
              </a:rPr>
              <a:t>Encourage gender blind corporate decisions</a:t>
            </a:r>
          </a:p>
          <a:p>
            <a:pPr marL="214313" indent="-214313">
              <a:buFont typeface="Wingdings" panose="05000000000000000000" pitchFamily="2" charset="2"/>
              <a:buChar char="§"/>
            </a:pPr>
            <a:r>
              <a:rPr lang="en-US" sz="2200" b="1" dirty="0">
                <a:solidFill>
                  <a:schemeClr val="accent4"/>
                </a:solidFill>
              </a:rPr>
              <a:t>Partnerships</a:t>
            </a:r>
          </a:p>
          <a:p>
            <a:pPr marL="214313" indent="-214313">
              <a:buFont typeface="Wingdings" panose="05000000000000000000" pitchFamily="2" charset="2"/>
              <a:buChar char="§"/>
            </a:pPr>
            <a:endParaRPr lang="en-US" sz="2200" dirty="0">
              <a:solidFill>
                <a:schemeClr val="accent4"/>
              </a:solidFill>
            </a:endParaRPr>
          </a:p>
          <a:p>
            <a:r>
              <a:rPr lang="en-US" sz="2200" b="1" dirty="0">
                <a:solidFill>
                  <a:schemeClr val="accent4"/>
                </a:solidFill>
              </a:rPr>
              <a:t>Work with governments, the maritime industry, and associations to help bridge the gap</a:t>
            </a:r>
          </a:p>
          <a:p>
            <a:pPr marL="557213" lvl="1" indent="-214313">
              <a:buFont typeface="Wingdings" panose="05000000000000000000" pitchFamily="2" charset="2"/>
              <a:buChar char="§"/>
            </a:pPr>
            <a:r>
              <a:rPr lang="en-US" sz="2000" dirty="0">
                <a:solidFill>
                  <a:srgbClr val="0F2D52"/>
                </a:solidFill>
              </a:rPr>
              <a:t>Access to outstanding talent</a:t>
            </a:r>
          </a:p>
          <a:p>
            <a:pPr marL="557213" lvl="1" indent="-214313">
              <a:buFont typeface="Wingdings" panose="05000000000000000000" pitchFamily="2" charset="2"/>
              <a:buChar char="§"/>
            </a:pPr>
            <a:r>
              <a:rPr lang="en-US" sz="2000" dirty="0">
                <a:solidFill>
                  <a:srgbClr val="0F2D52"/>
                </a:solidFill>
              </a:rPr>
              <a:t>Skilled executives</a:t>
            </a:r>
          </a:p>
          <a:p>
            <a:pPr marL="557213" lvl="1" indent="-214313">
              <a:buFont typeface="Wingdings" panose="05000000000000000000" pitchFamily="2" charset="2"/>
              <a:buChar char="§"/>
            </a:pPr>
            <a:r>
              <a:rPr lang="en-US" sz="2000" dirty="0">
                <a:solidFill>
                  <a:srgbClr val="0F2D52"/>
                </a:solidFill>
              </a:rPr>
              <a:t>Corporate culture changes </a:t>
            </a:r>
          </a:p>
          <a:p>
            <a:pPr marL="557213" lvl="1" indent="-214313">
              <a:buFont typeface="Wingdings" panose="05000000000000000000" pitchFamily="2" charset="2"/>
              <a:buChar char="§"/>
            </a:pPr>
            <a:r>
              <a:rPr lang="en-US" sz="2000" dirty="0">
                <a:solidFill>
                  <a:srgbClr val="0F2D52"/>
                </a:solidFill>
              </a:rPr>
              <a:t>Retention of skilled women</a:t>
            </a:r>
          </a:p>
          <a:p>
            <a:pPr marL="557213" lvl="1" indent="-214313">
              <a:buFont typeface="Wingdings" panose="05000000000000000000" pitchFamily="2" charset="2"/>
              <a:buChar char="§"/>
            </a:pPr>
            <a:r>
              <a:rPr lang="en-US" sz="2000" dirty="0">
                <a:solidFill>
                  <a:srgbClr val="0F2D52"/>
                </a:solidFill>
              </a:rPr>
              <a:t>Women doing business with women</a:t>
            </a:r>
          </a:p>
          <a:p>
            <a:pPr marL="557213" lvl="1" indent="-214313">
              <a:buFont typeface="Wingdings" panose="05000000000000000000" pitchFamily="2" charset="2"/>
              <a:buChar char="§"/>
            </a:pPr>
            <a:r>
              <a:rPr lang="en-US" sz="2000" dirty="0">
                <a:solidFill>
                  <a:srgbClr val="0F2D52"/>
                </a:solidFill>
              </a:rPr>
              <a:t>Participation on panels</a:t>
            </a:r>
          </a:p>
          <a:p>
            <a:pPr marL="214313" indent="-214313">
              <a:buFont typeface="Wingdings" panose="05000000000000000000" pitchFamily="2" charset="2"/>
              <a:buChar char="§"/>
            </a:pPr>
            <a:endParaRPr lang="en-US" sz="2100" dirty="0">
              <a:solidFill>
                <a:schemeClr val="accent4"/>
              </a:solidFill>
            </a:endParaRPr>
          </a:p>
          <a:p>
            <a:pPr marL="214313" indent="-214313">
              <a:buFont typeface="Wingdings" panose="05000000000000000000" pitchFamily="2" charset="2"/>
              <a:buChar char="§"/>
            </a:pPr>
            <a:endParaRPr lang="en-US" sz="1500" dirty="0">
              <a:solidFill>
                <a:srgbClr val="015874"/>
              </a:solidFill>
            </a:endParaRPr>
          </a:p>
        </p:txBody>
      </p:sp>
      <p:pic>
        <p:nvPicPr>
          <p:cNvPr id="5" name="Picture 2" descr="Image result for bridging the gap">
            <a:extLst>
              <a:ext uri="{FF2B5EF4-FFF2-40B4-BE49-F238E27FC236}">
                <a16:creationId xmlns:a16="http://schemas.microsoft.com/office/drawing/2014/main" id="{6DF572AE-8E28-48B3-BC97-E8EB7A74E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890" y="2983665"/>
            <a:ext cx="2250986" cy="151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653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19981" y="265471"/>
            <a:ext cx="5877633" cy="668328"/>
          </a:xfrm>
        </p:spPr>
        <p:txBody>
          <a:bodyPr>
            <a:normAutofit/>
          </a:bodyPr>
          <a:lstStyle/>
          <a:p>
            <a:pPr algn="ctr"/>
            <a:r>
              <a:rPr lang="en-US" sz="3200" b="1" dirty="0">
                <a:solidFill>
                  <a:srgbClr val="C00000"/>
                </a:solidFill>
                <a:effectLst>
                  <a:outerShdw blurRad="38100" dist="38100" dir="2700000" algn="tl">
                    <a:srgbClr val="000000">
                      <a:alpha val="43137"/>
                    </a:srgbClr>
                  </a:outerShdw>
                </a:effectLst>
                <a:latin typeface="+mn-lt"/>
              </a:rPr>
              <a:t>Optimistic About the Future</a:t>
            </a:r>
          </a:p>
        </p:txBody>
      </p:sp>
      <p:sp>
        <p:nvSpPr>
          <p:cNvPr id="6" name="TextBox 5">
            <a:extLst>
              <a:ext uri="{FF2B5EF4-FFF2-40B4-BE49-F238E27FC236}">
                <a16:creationId xmlns:a16="http://schemas.microsoft.com/office/drawing/2014/main" id="{0E065BB0-0B8D-1641-A31B-3AE28E18A650}"/>
              </a:ext>
            </a:extLst>
          </p:cNvPr>
          <p:cNvSpPr txBox="1"/>
          <p:nvPr/>
        </p:nvSpPr>
        <p:spPr>
          <a:xfrm>
            <a:off x="4629151" y="4886325"/>
            <a:ext cx="184731" cy="300082"/>
          </a:xfrm>
          <a:prstGeom prst="rect">
            <a:avLst/>
          </a:prstGeom>
          <a:noFill/>
        </p:spPr>
        <p:txBody>
          <a:bodyPr wrap="none" rtlCol="0">
            <a:spAutoFit/>
          </a:bodyPr>
          <a:lstStyle/>
          <a:p>
            <a:endParaRPr lang="en-US" sz="1350" dirty="0"/>
          </a:p>
        </p:txBody>
      </p:sp>
      <p:sp>
        <p:nvSpPr>
          <p:cNvPr id="7" name="TextBox 6">
            <a:extLst>
              <a:ext uri="{FF2B5EF4-FFF2-40B4-BE49-F238E27FC236}">
                <a16:creationId xmlns:a16="http://schemas.microsoft.com/office/drawing/2014/main" id="{F530536D-934A-F447-B50F-3B5696D92878}"/>
              </a:ext>
            </a:extLst>
          </p:cNvPr>
          <p:cNvSpPr txBox="1"/>
          <p:nvPr/>
        </p:nvSpPr>
        <p:spPr>
          <a:xfrm>
            <a:off x="204634" y="1333829"/>
            <a:ext cx="8849033" cy="4885953"/>
          </a:xfrm>
          <a:prstGeom prst="rect">
            <a:avLst/>
          </a:prstGeom>
          <a:noFill/>
        </p:spPr>
        <p:txBody>
          <a:bodyPr wrap="square" rtlCol="0">
            <a:spAutoFit/>
          </a:bodyPr>
          <a:lstStyle/>
          <a:p>
            <a:pPr marL="214313" indent="-214313" algn="ctr">
              <a:spcAft>
                <a:spcPts val="600"/>
              </a:spcAft>
              <a:buFont typeface="Arial" panose="020B0604020202020204" pitchFamily="34" charset="0"/>
              <a:buChar char="•"/>
            </a:pPr>
            <a:r>
              <a:rPr lang="en-GB" sz="2000" b="1" dirty="0">
                <a:solidFill>
                  <a:srgbClr val="0F2D52"/>
                </a:solidFill>
              </a:rPr>
              <a:t>IMO Consultative Status</a:t>
            </a:r>
            <a:endParaRPr lang="en-US" sz="2000" b="1" dirty="0">
              <a:solidFill>
                <a:srgbClr val="0F2D52"/>
              </a:solidFill>
            </a:endParaRPr>
          </a:p>
          <a:p>
            <a:pPr marL="214313" indent="-214313" algn="ctr">
              <a:spcAft>
                <a:spcPts val="600"/>
              </a:spcAft>
              <a:buFont typeface="Arial" panose="020B0604020202020204" pitchFamily="34" charset="0"/>
              <a:buChar char="•"/>
            </a:pPr>
            <a:r>
              <a:rPr lang="en-US" sz="2000" b="1" dirty="0">
                <a:solidFill>
                  <a:srgbClr val="0F2D52"/>
                </a:solidFill>
              </a:rPr>
              <a:t>Contribution to UNCTAD Review (2017 and 2018)</a:t>
            </a:r>
          </a:p>
          <a:p>
            <a:pPr marL="214313" indent="-214313" algn="ctr">
              <a:spcAft>
                <a:spcPts val="600"/>
              </a:spcAft>
              <a:buFont typeface="Arial" panose="020B0604020202020204" pitchFamily="34" charset="0"/>
              <a:buChar char="•"/>
            </a:pPr>
            <a:r>
              <a:rPr lang="en-US" sz="2000" b="1" dirty="0">
                <a:solidFill>
                  <a:srgbClr val="0F2D52"/>
                </a:solidFill>
              </a:rPr>
              <a:t>WISTA &amp; Institute of Chartered Shipbrokers Scholarship Program</a:t>
            </a:r>
          </a:p>
          <a:p>
            <a:pPr marL="214313" indent="-214313" algn="ctr">
              <a:spcAft>
                <a:spcPts val="600"/>
              </a:spcAft>
              <a:buFont typeface="Arial" panose="020B0604020202020204" pitchFamily="34" charset="0"/>
              <a:buChar char="•"/>
            </a:pPr>
            <a:r>
              <a:rPr lang="en-GB" sz="2000" b="1" dirty="0">
                <a:solidFill>
                  <a:srgbClr val="0F2D52"/>
                </a:solidFill>
              </a:rPr>
              <a:t>MOU with the Organization of American States/Committee on Ports</a:t>
            </a:r>
          </a:p>
          <a:p>
            <a:pPr marL="214313" indent="-214313" algn="ctr">
              <a:spcAft>
                <a:spcPts val="600"/>
              </a:spcAft>
              <a:buFont typeface="Arial" panose="020B0604020202020204" pitchFamily="34" charset="0"/>
              <a:buChar char="•"/>
            </a:pPr>
            <a:r>
              <a:rPr lang="en-GB" sz="2000" b="1" dirty="0">
                <a:solidFill>
                  <a:srgbClr val="0F2D52"/>
                </a:solidFill>
              </a:rPr>
              <a:t>ISWAN, WISTA and Industry co-published “</a:t>
            </a:r>
            <a:r>
              <a:rPr lang="en-GB" sz="2000" b="1" i="1" dirty="0">
                <a:solidFill>
                  <a:srgbClr val="0F2D52"/>
                </a:solidFill>
              </a:rPr>
              <a:t>Gender Diversity, Towards Building and Maintaining a Diverse Shipboard Team</a:t>
            </a:r>
            <a:r>
              <a:rPr lang="en-GB" sz="2000" b="1" dirty="0">
                <a:solidFill>
                  <a:srgbClr val="0F2D52"/>
                </a:solidFill>
              </a:rPr>
              <a:t>”</a:t>
            </a:r>
          </a:p>
          <a:p>
            <a:pPr marL="214313" indent="-214313" algn="ctr">
              <a:spcAft>
                <a:spcPts val="600"/>
              </a:spcAft>
              <a:buFont typeface="Arial" panose="020B0604020202020204" pitchFamily="34" charset="0"/>
              <a:buChar char="•"/>
            </a:pPr>
            <a:r>
              <a:rPr lang="en-GB" sz="2000" b="1" dirty="0">
                <a:solidFill>
                  <a:srgbClr val="0F2D52"/>
                </a:solidFill>
              </a:rPr>
              <a:t>Founding Partners of European Commission’s Platform for Change</a:t>
            </a:r>
          </a:p>
          <a:p>
            <a:pPr marL="214313" indent="-214313" algn="ctr">
              <a:spcAft>
                <a:spcPts val="600"/>
              </a:spcAft>
              <a:buFont typeface="Arial" panose="020B0604020202020204" pitchFamily="34" charset="0"/>
              <a:buChar char="•"/>
            </a:pPr>
            <a:r>
              <a:rPr lang="en-GB" sz="2000" b="1" dirty="0">
                <a:solidFill>
                  <a:srgbClr val="0F2D52"/>
                </a:solidFill>
              </a:rPr>
              <a:t>IMO Glofouling Project Strategic Partner</a:t>
            </a:r>
          </a:p>
          <a:p>
            <a:pPr marL="214313" indent="-214313" algn="ctr">
              <a:spcAft>
                <a:spcPts val="600"/>
              </a:spcAft>
              <a:buFont typeface="Arial" panose="020B0604020202020204" pitchFamily="34" charset="0"/>
              <a:buChar char="•"/>
            </a:pPr>
            <a:endParaRPr lang="en-GB" sz="2000" b="1" dirty="0">
              <a:solidFill>
                <a:srgbClr val="0F2D52"/>
              </a:solidFill>
            </a:endParaRPr>
          </a:p>
          <a:p>
            <a:pPr marL="214313" indent="-214313" algn="ctr">
              <a:spcAft>
                <a:spcPts val="600"/>
              </a:spcAft>
              <a:buFont typeface="Arial" panose="020B0604020202020204" pitchFamily="34" charset="0"/>
              <a:buChar char="•"/>
            </a:pPr>
            <a:r>
              <a:rPr lang="en-GB" sz="2000" b="1" dirty="0">
                <a:solidFill>
                  <a:srgbClr val="0F2D52"/>
                </a:solidFill>
              </a:rPr>
              <a:t>Numerous new NWAs in the pipeline</a:t>
            </a:r>
          </a:p>
          <a:p>
            <a:pPr marL="214313" indent="-214313" algn="ctr">
              <a:spcAft>
                <a:spcPts val="600"/>
              </a:spcAft>
              <a:buFont typeface="Arial" panose="020B0604020202020204" pitchFamily="34" charset="0"/>
              <a:buChar char="•"/>
            </a:pPr>
            <a:r>
              <a:rPr lang="en-GB" sz="2000" b="1" dirty="0">
                <a:solidFill>
                  <a:srgbClr val="0F2D52"/>
                </a:solidFill>
              </a:rPr>
              <a:t>Annual International Conferences – 2019 in Grand Cayman</a:t>
            </a:r>
          </a:p>
          <a:p>
            <a:pPr marL="214313" indent="-214313" algn="ctr">
              <a:spcAft>
                <a:spcPts val="600"/>
              </a:spcAft>
              <a:buFont typeface="Arial" panose="020B0604020202020204" pitchFamily="34" charset="0"/>
              <a:buChar char="•"/>
            </a:pPr>
            <a:r>
              <a:rPr lang="en-GB" sz="2000" b="1" dirty="0">
                <a:solidFill>
                  <a:srgbClr val="0F2D52"/>
                </a:solidFill>
              </a:rPr>
              <a:t>Regional Conferences – Africa, Asia, Americas, Med</a:t>
            </a:r>
          </a:p>
          <a:p>
            <a:pPr marL="214313" indent="-214313">
              <a:buFont typeface="Arial" panose="020B0604020202020204" pitchFamily="34" charset="0"/>
              <a:buChar char="•"/>
            </a:pPr>
            <a:endParaRPr lang="en-US" sz="1650" dirty="0">
              <a:solidFill>
                <a:srgbClr val="0F2D52"/>
              </a:solidFill>
            </a:endParaRPr>
          </a:p>
        </p:txBody>
      </p:sp>
    </p:spTree>
    <p:extLst>
      <p:ext uri="{BB962C8B-B14F-4D97-AF65-F5344CB8AC3E}">
        <p14:creationId xmlns:p14="http://schemas.microsoft.com/office/powerpoint/2010/main" val="14139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65BB0-0B8D-1641-A31B-3AE28E18A650}"/>
              </a:ext>
            </a:extLst>
          </p:cNvPr>
          <p:cNvSpPr txBox="1"/>
          <p:nvPr/>
        </p:nvSpPr>
        <p:spPr>
          <a:xfrm>
            <a:off x="4629151" y="4886325"/>
            <a:ext cx="184731" cy="300082"/>
          </a:xfrm>
          <a:prstGeom prst="rect">
            <a:avLst/>
          </a:prstGeom>
          <a:noFill/>
        </p:spPr>
        <p:txBody>
          <a:bodyPr wrap="none" rtlCol="0">
            <a:spAutoFit/>
          </a:bodyPr>
          <a:lstStyle/>
          <a:p>
            <a:endParaRPr lang="en-US" sz="1350" dirty="0"/>
          </a:p>
        </p:txBody>
      </p:sp>
      <p:pic>
        <p:nvPicPr>
          <p:cNvPr id="8" name="Picture 7">
            <a:extLst>
              <a:ext uri="{FF2B5EF4-FFF2-40B4-BE49-F238E27FC236}">
                <a16:creationId xmlns:a16="http://schemas.microsoft.com/office/drawing/2014/main" id="{9A72EFF7-A53D-C141-9F63-2296FEE2F9D7}"/>
              </a:ext>
            </a:extLst>
          </p:cNvPr>
          <p:cNvPicPr>
            <a:picLocks noChangeAspect="1"/>
          </p:cNvPicPr>
          <p:nvPr/>
        </p:nvPicPr>
        <p:blipFill>
          <a:blip r:embed="rId3"/>
          <a:stretch>
            <a:fillRect/>
          </a:stretch>
        </p:blipFill>
        <p:spPr>
          <a:xfrm>
            <a:off x="57151" y="1691814"/>
            <a:ext cx="9144000" cy="3494593"/>
          </a:xfrm>
          <a:prstGeom prst="rect">
            <a:avLst/>
          </a:prstGeom>
        </p:spPr>
      </p:pic>
      <p:sp>
        <p:nvSpPr>
          <p:cNvPr id="4" name="Title 1">
            <a:extLst>
              <a:ext uri="{FF2B5EF4-FFF2-40B4-BE49-F238E27FC236}">
                <a16:creationId xmlns:a16="http://schemas.microsoft.com/office/drawing/2014/main" id="{000ADCB6-8B4E-4551-B8C8-C0AD96604FE8}"/>
              </a:ext>
            </a:extLst>
          </p:cNvPr>
          <p:cNvSpPr>
            <a:spLocks noGrp="1"/>
          </p:cNvSpPr>
          <p:nvPr>
            <p:ph type="title"/>
          </p:nvPr>
        </p:nvSpPr>
        <p:spPr>
          <a:xfrm>
            <a:off x="1319981" y="265471"/>
            <a:ext cx="5877633" cy="668328"/>
          </a:xfrm>
        </p:spPr>
        <p:txBody>
          <a:bodyPr>
            <a:normAutofit/>
          </a:bodyPr>
          <a:lstStyle/>
          <a:p>
            <a:pPr algn="ctr"/>
            <a:r>
              <a:rPr lang="en-US" sz="3200" b="1" dirty="0">
                <a:solidFill>
                  <a:srgbClr val="C00000"/>
                </a:solidFill>
                <a:effectLst>
                  <a:outerShdw blurRad="38100" dist="38100" dir="2700000" algn="tl">
                    <a:srgbClr val="000000">
                      <a:alpha val="43137"/>
                    </a:srgbClr>
                  </a:outerShdw>
                </a:effectLst>
                <a:latin typeface="+mn-lt"/>
              </a:rPr>
              <a:t>Growth, Continuity, Sustainability</a:t>
            </a:r>
          </a:p>
        </p:txBody>
      </p:sp>
    </p:spTree>
    <p:extLst>
      <p:ext uri="{BB962C8B-B14F-4D97-AF65-F5344CB8AC3E}">
        <p14:creationId xmlns:p14="http://schemas.microsoft.com/office/powerpoint/2010/main" val="6469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A938C4-8667-4D0E-9AE9-87FC86E55F6F}"/>
              </a:ext>
            </a:extLst>
          </p:cNvPr>
          <p:cNvPicPr>
            <a:picLocks noChangeAspect="1"/>
          </p:cNvPicPr>
          <p:nvPr/>
        </p:nvPicPr>
        <p:blipFill>
          <a:blip r:embed="rId2"/>
          <a:stretch>
            <a:fillRect/>
          </a:stretch>
        </p:blipFill>
        <p:spPr>
          <a:xfrm>
            <a:off x="2313943" y="1172361"/>
            <a:ext cx="4639923" cy="4848217"/>
          </a:xfrm>
          <a:prstGeom prst="rect">
            <a:avLst/>
          </a:prstGeom>
        </p:spPr>
      </p:pic>
      <p:sp>
        <p:nvSpPr>
          <p:cNvPr id="2" name="Title 1">
            <a:extLst>
              <a:ext uri="{FF2B5EF4-FFF2-40B4-BE49-F238E27FC236}">
                <a16:creationId xmlns:a16="http://schemas.microsoft.com/office/drawing/2014/main" id="{452584B8-798C-450E-BCB7-749E97EDCFD6}"/>
              </a:ext>
            </a:extLst>
          </p:cNvPr>
          <p:cNvSpPr>
            <a:spLocks noGrp="1"/>
          </p:cNvSpPr>
          <p:nvPr>
            <p:ph type="title"/>
          </p:nvPr>
        </p:nvSpPr>
        <p:spPr>
          <a:xfrm>
            <a:off x="0" y="-5436"/>
            <a:ext cx="9143999" cy="914400"/>
          </a:xfrm>
        </p:spPr>
        <p:txBody>
          <a:bodyPr>
            <a:normAutofit/>
          </a:bodyPr>
          <a:lstStyle/>
          <a:p>
            <a:pPr algn="ctr"/>
            <a:r>
              <a:rPr lang="en-US" sz="3600" dirty="0">
                <a:effectLst>
                  <a:outerShdw blurRad="38100" dist="38100" dir="2700000" algn="tl">
                    <a:srgbClr val="000000">
                      <a:alpha val="43137"/>
                    </a:srgbClr>
                  </a:outerShdw>
                </a:effectLst>
              </a:rPr>
              <a:t>Childhood</a:t>
            </a:r>
          </a:p>
        </p:txBody>
      </p:sp>
      <p:sp>
        <p:nvSpPr>
          <p:cNvPr id="3" name="Content Placeholder 2">
            <a:extLst>
              <a:ext uri="{FF2B5EF4-FFF2-40B4-BE49-F238E27FC236}">
                <a16:creationId xmlns:a16="http://schemas.microsoft.com/office/drawing/2014/main" id="{F1BFE824-4587-409D-B3B4-B0023439BF06}"/>
              </a:ext>
            </a:extLst>
          </p:cNvPr>
          <p:cNvSpPr>
            <a:spLocks noGrp="1"/>
          </p:cNvSpPr>
          <p:nvPr>
            <p:ph idx="1"/>
          </p:nvPr>
        </p:nvSpPr>
        <p:spPr>
          <a:xfrm>
            <a:off x="1231490" y="1522062"/>
            <a:ext cx="7403690" cy="4458409"/>
          </a:xfrm>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75F3E518-59F9-49BD-B7D1-9CB9B19DD668}"/>
              </a:ext>
            </a:extLst>
          </p:cNvPr>
          <p:cNvSpPr>
            <a:spLocks noGrp="1"/>
          </p:cNvSpPr>
          <p:nvPr>
            <p:ph type="sldNum" sz="quarter" idx="4"/>
          </p:nvPr>
        </p:nvSpPr>
        <p:spPr/>
        <p:txBody>
          <a:bodyPr/>
          <a:lstStyle/>
          <a:p>
            <a:pPr>
              <a:defRPr/>
            </a:pPr>
            <a:fld id="{75F411F3-0850-4ECE-9400-1885344DA284}" type="slidenum">
              <a:rPr lang="en-US" smtClean="0"/>
              <a:pPr>
                <a:defRPr/>
              </a:pPr>
              <a:t>2</a:t>
            </a:fld>
            <a:endParaRPr lang="en-US" dirty="0"/>
          </a:p>
        </p:txBody>
      </p:sp>
    </p:spTree>
    <p:extLst>
      <p:ext uri="{BB962C8B-B14F-4D97-AF65-F5344CB8AC3E}">
        <p14:creationId xmlns:p14="http://schemas.microsoft.com/office/powerpoint/2010/main" val="18049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3395-CAF4-40FF-AF52-311110A41709}"/>
              </a:ext>
            </a:extLst>
          </p:cNvPr>
          <p:cNvSpPr>
            <a:spLocks noGrp="1"/>
          </p:cNvSpPr>
          <p:nvPr>
            <p:ph type="title"/>
          </p:nvPr>
        </p:nvSpPr>
        <p:spPr>
          <a:xfrm>
            <a:off x="0" y="76201"/>
            <a:ext cx="9144000" cy="914400"/>
          </a:xfrm>
        </p:spPr>
        <p:txBody>
          <a:bodyPr>
            <a:normAutofit/>
          </a:bodyPr>
          <a:lstStyle/>
          <a:p>
            <a:pPr algn="ctr"/>
            <a:r>
              <a:rPr lang="en-US" sz="3600" dirty="0">
                <a:effectLst>
                  <a:outerShdw blurRad="38100" dist="38100" dir="2700000" algn="tl">
                    <a:srgbClr val="000000">
                      <a:alpha val="43137"/>
                    </a:srgbClr>
                  </a:outerShdw>
                </a:effectLst>
              </a:rPr>
              <a:t>Youth</a:t>
            </a:r>
          </a:p>
        </p:txBody>
      </p:sp>
      <p:pic>
        <p:nvPicPr>
          <p:cNvPr id="5" name="Content Placeholder 4">
            <a:extLst>
              <a:ext uri="{FF2B5EF4-FFF2-40B4-BE49-F238E27FC236}">
                <a16:creationId xmlns:a16="http://schemas.microsoft.com/office/drawing/2014/main" id="{034E4A72-D5BA-454A-9597-D88E3CAA4E46}"/>
              </a:ext>
            </a:extLst>
          </p:cNvPr>
          <p:cNvPicPr>
            <a:picLocks noGrp="1" noChangeAspect="1"/>
          </p:cNvPicPr>
          <p:nvPr>
            <p:ph idx="1"/>
          </p:nvPr>
        </p:nvPicPr>
        <p:blipFill>
          <a:blip r:embed="rId2"/>
          <a:stretch>
            <a:fillRect/>
          </a:stretch>
        </p:blipFill>
        <p:spPr>
          <a:xfrm>
            <a:off x="169993" y="1655993"/>
            <a:ext cx="3444817" cy="4513263"/>
          </a:xfrm>
          <a:prstGeom prst="rect">
            <a:avLst/>
          </a:prstGeom>
        </p:spPr>
      </p:pic>
      <p:sp>
        <p:nvSpPr>
          <p:cNvPr id="4" name="Slide Number Placeholder 3">
            <a:extLst>
              <a:ext uri="{FF2B5EF4-FFF2-40B4-BE49-F238E27FC236}">
                <a16:creationId xmlns:a16="http://schemas.microsoft.com/office/drawing/2014/main" id="{2D9EC449-57A1-404E-AB11-2E8E888597F9}"/>
              </a:ext>
            </a:extLst>
          </p:cNvPr>
          <p:cNvSpPr>
            <a:spLocks noGrp="1"/>
          </p:cNvSpPr>
          <p:nvPr>
            <p:ph type="sldNum" sz="quarter" idx="4"/>
          </p:nvPr>
        </p:nvSpPr>
        <p:spPr/>
        <p:txBody>
          <a:bodyPr/>
          <a:lstStyle/>
          <a:p>
            <a:pPr>
              <a:defRPr/>
            </a:pPr>
            <a:fld id="{75F411F3-0850-4ECE-9400-1885344DA284}" type="slidenum">
              <a:rPr lang="en-US" smtClean="0"/>
              <a:pPr>
                <a:defRPr/>
              </a:pPr>
              <a:t>3</a:t>
            </a:fld>
            <a:endParaRPr lang="en-US" dirty="0"/>
          </a:p>
        </p:txBody>
      </p:sp>
      <p:pic>
        <p:nvPicPr>
          <p:cNvPr id="6" name="Picture 5">
            <a:extLst>
              <a:ext uri="{FF2B5EF4-FFF2-40B4-BE49-F238E27FC236}">
                <a16:creationId xmlns:a16="http://schemas.microsoft.com/office/drawing/2014/main" id="{A7E5522C-B1DA-46CF-90B6-7E490465F7D4}"/>
              </a:ext>
            </a:extLst>
          </p:cNvPr>
          <p:cNvPicPr>
            <a:picLocks noChangeAspect="1"/>
          </p:cNvPicPr>
          <p:nvPr/>
        </p:nvPicPr>
        <p:blipFill>
          <a:blip r:embed="rId3"/>
          <a:stretch>
            <a:fillRect/>
          </a:stretch>
        </p:blipFill>
        <p:spPr>
          <a:xfrm>
            <a:off x="3714176" y="2064775"/>
            <a:ext cx="5331502" cy="3695700"/>
          </a:xfrm>
          <a:prstGeom prst="rect">
            <a:avLst/>
          </a:prstGeom>
        </p:spPr>
      </p:pic>
    </p:spTree>
    <p:extLst>
      <p:ext uri="{BB962C8B-B14F-4D97-AF65-F5344CB8AC3E}">
        <p14:creationId xmlns:p14="http://schemas.microsoft.com/office/powerpoint/2010/main" val="390882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841D-121F-41FE-88F9-8B51D9A1B299}"/>
              </a:ext>
            </a:extLst>
          </p:cNvPr>
          <p:cNvSpPr>
            <a:spLocks noGrp="1"/>
          </p:cNvSpPr>
          <p:nvPr>
            <p:ph type="title"/>
          </p:nvPr>
        </p:nvSpPr>
        <p:spPr>
          <a:xfrm>
            <a:off x="259946" y="83575"/>
            <a:ext cx="8021275" cy="914400"/>
          </a:xfrm>
        </p:spPr>
        <p:txBody>
          <a:bodyPr>
            <a:noAutofit/>
          </a:bodyPr>
          <a:lstStyle/>
          <a:p>
            <a:r>
              <a:rPr lang="en-US" sz="3400" dirty="0">
                <a:effectLst>
                  <a:outerShdw blurRad="38100" dist="38100" dir="2700000" algn="tl">
                    <a:srgbClr val="000000">
                      <a:alpha val="43137"/>
                    </a:srgbClr>
                  </a:outerShdw>
                </a:effectLst>
              </a:rPr>
              <a:t>College – Biology Major and SEA Semester</a:t>
            </a:r>
          </a:p>
        </p:txBody>
      </p:sp>
      <p:sp>
        <p:nvSpPr>
          <p:cNvPr id="3" name="Content Placeholder 2">
            <a:extLst>
              <a:ext uri="{FF2B5EF4-FFF2-40B4-BE49-F238E27FC236}">
                <a16:creationId xmlns:a16="http://schemas.microsoft.com/office/drawing/2014/main" id="{D2D72475-F32E-4242-890A-F872F2C6E9A3}"/>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2F0F8CDB-1EB6-4A21-B7E8-C4BE555204E9}"/>
              </a:ext>
            </a:extLst>
          </p:cNvPr>
          <p:cNvSpPr>
            <a:spLocks noGrp="1"/>
          </p:cNvSpPr>
          <p:nvPr>
            <p:ph type="sldNum" sz="quarter" idx="4"/>
          </p:nvPr>
        </p:nvSpPr>
        <p:spPr/>
        <p:txBody>
          <a:bodyPr/>
          <a:lstStyle/>
          <a:p>
            <a:pPr>
              <a:defRPr/>
            </a:pPr>
            <a:fld id="{75F411F3-0850-4ECE-9400-1885344DA284}" type="slidenum">
              <a:rPr lang="en-US" smtClean="0"/>
              <a:pPr>
                <a:defRPr/>
              </a:pPr>
              <a:t>4</a:t>
            </a:fld>
            <a:endParaRPr lang="en-US" dirty="0"/>
          </a:p>
        </p:txBody>
      </p:sp>
      <p:pic>
        <p:nvPicPr>
          <p:cNvPr id="5" name="Picture 4">
            <a:extLst>
              <a:ext uri="{FF2B5EF4-FFF2-40B4-BE49-F238E27FC236}">
                <a16:creationId xmlns:a16="http://schemas.microsoft.com/office/drawing/2014/main" id="{11427147-CA77-4068-8A0C-A165CDBDE4A1}"/>
              </a:ext>
            </a:extLst>
          </p:cNvPr>
          <p:cNvPicPr>
            <a:picLocks noChangeAspect="1"/>
          </p:cNvPicPr>
          <p:nvPr/>
        </p:nvPicPr>
        <p:blipFill>
          <a:blip r:embed="rId2"/>
          <a:stretch>
            <a:fillRect/>
          </a:stretch>
        </p:blipFill>
        <p:spPr>
          <a:xfrm>
            <a:off x="278376" y="1366272"/>
            <a:ext cx="7527208" cy="5088504"/>
          </a:xfrm>
          <a:prstGeom prst="rect">
            <a:avLst/>
          </a:prstGeom>
        </p:spPr>
      </p:pic>
      <p:pic>
        <p:nvPicPr>
          <p:cNvPr id="6" name="Picture 5">
            <a:extLst>
              <a:ext uri="{FF2B5EF4-FFF2-40B4-BE49-F238E27FC236}">
                <a16:creationId xmlns:a16="http://schemas.microsoft.com/office/drawing/2014/main" id="{697657D0-9F27-42AD-8BF4-D692561376CE}"/>
              </a:ext>
            </a:extLst>
          </p:cNvPr>
          <p:cNvPicPr>
            <a:picLocks noChangeAspect="1"/>
          </p:cNvPicPr>
          <p:nvPr/>
        </p:nvPicPr>
        <p:blipFill>
          <a:blip r:embed="rId3"/>
          <a:stretch>
            <a:fillRect/>
          </a:stretch>
        </p:blipFill>
        <p:spPr>
          <a:xfrm>
            <a:off x="8170606" y="87621"/>
            <a:ext cx="866468" cy="866468"/>
          </a:xfrm>
          <a:prstGeom prst="rect">
            <a:avLst/>
          </a:prstGeom>
        </p:spPr>
      </p:pic>
      <p:pic>
        <p:nvPicPr>
          <p:cNvPr id="7" name="Picture 6">
            <a:extLst>
              <a:ext uri="{FF2B5EF4-FFF2-40B4-BE49-F238E27FC236}">
                <a16:creationId xmlns:a16="http://schemas.microsoft.com/office/drawing/2014/main" id="{736E8E80-B85D-41A1-8307-1C334C79ECE3}"/>
              </a:ext>
            </a:extLst>
          </p:cNvPr>
          <p:cNvPicPr>
            <a:picLocks noChangeAspect="1"/>
          </p:cNvPicPr>
          <p:nvPr/>
        </p:nvPicPr>
        <p:blipFill>
          <a:blip r:embed="rId4"/>
          <a:stretch>
            <a:fillRect/>
          </a:stretch>
        </p:blipFill>
        <p:spPr>
          <a:xfrm>
            <a:off x="5944552" y="4878093"/>
            <a:ext cx="3092522" cy="1876876"/>
          </a:xfrm>
          <a:prstGeom prst="rect">
            <a:avLst/>
          </a:prstGeom>
        </p:spPr>
      </p:pic>
      <p:pic>
        <p:nvPicPr>
          <p:cNvPr id="9" name="Picture 8">
            <a:extLst>
              <a:ext uri="{FF2B5EF4-FFF2-40B4-BE49-F238E27FC236}">
                <a16:creationId xmlns:a16="http://schemas.microsoft.com/office/drawing/2014/main" id="{221E2727-E608-4DE7-A0B6-300A256B2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2261" y="1602300"/>
            <a:ext cx="1974184" cy="1974184"/>
          </a:xfrm>
          <a:prstGeom prst="rect">
            <a:avLst/>
          </a:prstGeom>
        </p:spPr>
      </p:pic>
    </p:spTree>
    <p:extLst>
      <p:ext uri="{BB962C8B-B14F-4D97-AF65-F5344CB8AC3E}">
        <p14:creationId xmlns:p14="http://schemas.microsoft.com/office/powerpoint/2010/main" val="385853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B3AD-B353-41B8-9EE4-0477F5431E77}"/>
              </a:ext>
            </a:extLst>
          </p:cNvPr>
          <p:cNvSpPr>
            <a:spLocks noGrp="1"/>
          </p:cNvSpPr>
          <p:nvPr>
            <p:ph type="title"/>
          </p:nvPr>
        </p:nvSpPr>
        <p:spPr>
          <a:xfrm>
            <a:off x="156708" y="103236"/>
            <a:ext cx="8058150" cy="914400"/>
          </a:xfrm>
        </p:spPr>
        <p:txBody>
          <a:bodyPr>
            <a:noAutofit/>
          </a:bodyPr>
          <a:lstStyle/>
          <a:p>
            <a:r>
              <a:rPr lang="en-US" dirty="0">
                <a:effectLst>
                  <a:outerShdw blurRad="38100" dist="38100" dir="2700000" algn="tl">
                    <a:srgbClr val="000000">
                      <a:alpha val="43137"/>
                    </a:srgbClr>
                  </a:outerShdw>
                </a:effectLst>
              </a:rPr>
              <a:t>Grad School – Masters in Marine Affairs and NOAA Fisheries Observer in Alaska</a:t>
            </a:r>
          </a:p>
        </p:txBody>
      </p:sp>
      <p:pic>
        <p:nvPicPr>
          <p:cNvPr id="9" name="Content Placeholder 8">
            <a:extLst>
              <a:ext uri="{FF2B5EF4-FFF2-40B4-BE49-F238E27FC236}">
                <a16:creationId xmlns:a16="http://schemas.microsoft.com/office/drawing/2014/main" id="{1135E622-24E7-49D3-AE06-0544ABDA60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898" y="1701594"/>
            <a:ext cx="7387612" cy="3965981"/>
          </a:xfrm>
        </p:spPr>
      </p:pic>
      <p:sp>
        <p:nvSpPr>
          <p:cNvPr id="4" name="Slide Number Placeholder 3">
            <a:extLst>
              <a:ext uri="{FF2B5EF4-FFF2-40B4-BE49-F238E27FC236}">
                <a16:creationId xmlns:a16="http://schemas.microsoft.com/office/drawing/2014/main" id="{BDABD1BA-A093-4087-A6A6-D68ACBC2BC58}"/>
              </a:ext>
            </a:extLst>
          </p:cNvPr>
          <p:cNvSpPr>
            <a:spLocks noGrp="1"/>
          </p:cNvSpPr>
          <p:nvPr>
            <p:ph type="sldNum" sz="quarter" idx="4"/>
          </p:nvPr>
        </p:nvSpPr>
        <p:spPr/>
        <p:txBody>
          <a:bodyPr/>
          <a:lstStyle/>
          <a:p>
            <a:pPr>
              <a:defRPr/>
            </a:pPr>
            <a:fld id="{75F411F3-0850-4ECE-9400-1885344DA284}" type="slidenum">
              <a:rPr lang="en-US" smtClean="0"/>
              <a:pPr>
                <a:defRPr/>
              </a:pPr>
              <a:t>5</a:t>
            </a:fld>
            <a:endParaRPr lang="en-US" dirty="0"/>
          </a:p>
        </p:txBody>
      </p:sp>
      <p:pic>
        <p:nvPicPr>
          <p:cNvPr id="11" name="Picture 10">
            <a:extLst>
              <a:ext uri="{FF2B5EF4-FFF2-40B4-BE49-F238E27FC236}">
                <a16:creationId xmlns:a16="http://schemas.microsoft.com/office/drawing/2014/main" id="{D5035119-DC0F-4174-AD8D-94E667E88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5691" y="119298"/>
            <a:ext cx="859409" cy="810083"/>
          </a:xfrm>
          <a:prstGeom prst="rect">
            <a:avLst/>
          </a:prstGeom>
        </p:spPr>
      </p:pic>
    </p:spTree>
    <p:extLst>
      <p:ext uri="{BB962C8B-B14F-4D97-AF65-F5344CB8AC3E}">
        <p14:creationId xmlns:p14="http://schemas.microsoft.com/office/powerpoint/2010/main" val="222038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B3AD-B353-41B8-9EE4-0477F5431E77}"/>
              </a:ext>
            </a:extLst>
          </p:cNvPr>
          <p:cNvSpPr>
            <a:spLocks noGrp="1"/>
          </p:cNvSpPr>
          <p:nvPr>
            <p:ph type="title"/>
          </p:nvPr>
        </p:nvSpPr>
        <p:spPr>
          <a:xfrm>
            <a:off x="66369" y="103236"/>
            <a:ext cx="8222230" cy="914400"/>
          </a:xfrm>
        </p:spPr>
        <p:txBody>
          <a:bodyPr>
            <a:normAutofit/>
          </a:bodyPr>
          <a:lstStyle/>
          <a:p>
            <a:r>
              <a:rPr lang="en-US" sz="2800" dirty="0"/>
              <a:t>DC – NOAA Sea Grant Fellowship on Capitol Hill with the House Merchant Marine and Fisheries Committee</a:t>
            </a:r>
          </a:p>
        </p:txBody>
      </p:sp>
      <p:sp>
        <p:nvSpPr>
          <p:cNvPr id="4" name="Slide Number Placeholder 3">
            <a:extLst>
              <a:ext uri="{FF2B5EF4-FFF2-40B4-BE49-F238E27FC236}">
                <a16:creationId xmlns:a16="http://schemas.microsoft.com/office/drawing/2014/main" id="{BDABD1BA-A093-4087-A6A6-D68ACBC2BC58}"/>
              </a:ext>
            </a:extLst>
          </p:cNvPr>
          <p:cNvSpPr>
            <a:spLocks noGrp="1"/>
          </p:cNvSpPr>
          <p:nvPr>
            <p:ph type="sldNum" sz="quarter" idx="4"/>
          </p:nvPr>
        </p:nvSpPr>
        <p:spPr/>
        <p:txBody>
          <a:bodyPr/>
          <a:lstStyle/>
          <a:p>
            <a:pPr>
              <a:defRPr/>
            </a:pPr>
            <a:fld id="{75F411F3-0850-4ECE-9400-1885344DA284}" type="slidenum">
              <a:rPr lang="en-US" smtClean="0"/>
              <a:pPr>
                <a:defRPr/>
              </a:pPr>
              <a:t>6</a:t>
            </a:fld>
            <a:endParaRPr lang="en-US" dirty="0"/>
          </a:p>
        </p:txBody>
      </p:sp>
      <p:pic>
        <p:nvPicPr>
          <p:cNvPr id="11" name="Picture 10">
            <a:extLst>
              <a:ext uri="{FF2B5EF4-FFF2-40B4-BE49-F238E27FC236}">
                <a16:creationId xmlns:a16="http://schemas.microsoft.com/office/drawing/2014/main" id="{D5035119-DC0F-4174-AD8D-94E667E88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5187" y="119298"/>
            <a:ext cx="859409" cy="810083"/>
          </a:xfrm>
          <a:prstGeom prst="rect">
            <a:avLst/>
          </a:prstGeom>
        </p:spPr>
      </p:pic>
      <p:pic>
        <p:nvPicPr>
          <p:cNvPr id="12" name="Picture 11">
            <a:extLst>
              <a:ext uri="{FF2B5EF4-FFF2-40B4-BE49-F238E27FC236}">
                <a16:creationId xmlns:a16="http://schemas.microsoft.com/office/drawing/2014/main" id="{FDB20334-5C15-4BB9-95BF-9A33E7BDC71B}"/>
              </a:ext>
            </a:extLst>
          </p:cNvPr>
          <p:cNvPicPr>
            <a:picLocks noChangeAspect="1"/>
          </p:cNvPicPr>
          <p:nvPr/>
        </p:nvPicPr>
        <p:blipFill>
          <a:blip r:embed="rId3"/>
          <a:stretch>
            <a:fillRect/>
          </a:stretch>
        </p:blipFill>
        <p:spPr>
          <a:xfrm>
            <a:off x="487931" y="1356545"/>
            <a:ext cx="4359827" cy="4468280"/>
          </a:xfrm>
          <a:prstGeom prst="rect">
            <a:avLst/>
          </a:prstGeom>
        </p:spPr>
      </p:pic>
      <p:sp>
        <p:nvSpPr>
          <p:cNvPr id="5" name="Content Placeholder 4">
            <a:extLst>
              <a:ext uri="{FF2B5EF4-FFF2-40B4-BE49-F238E27FC236}">
                <a16:creationId xmlns:a16="http://schemas.microsoft.com/office/drawing/2014/main" id="{93E707BC-122D-4F08-BB2D-B94B13C30BCA}"/>
              </a:ext>
            </a:extLst>
          </p:cNvPr>
          <p:cNvSpPr>
            <a:spLocks noGrp="1"/>
          </p:cNvSpPr>
          <p:nvPr>
            <p:ph idx="1"/>
          </p:nvPr>
        </p:nvSpPr>
        <p:spPr>
          <a:xfrm>
            <a:off x="2816942" y="3864077"/>
            <a:ext cx="5869858" cy="2096987"/>
          </a:xfrm>
        </p:spPr>
        <p:txBody>
          <a:bodyPr/>
          <a:lstStyle/>
          <a:p>
            <a:pPr marL="0" indent="0">
              <a:buNone/>
            </a:pPr>
            <a:r>
              <a:rPr lang="en-US" dirty="0"/>
              <a:t>   </a:t>
            </a:r>
          </a:p>
        </p:txBody>
      </p:sp>
      <p:pic>
        <p:nvPicPr>
          <p:cNvPr id="7" name="Picture 6">
            <a:extLst>
              <a:ext uri="{FF2B5EF4-FFF2-40B4-BE49-F238E27FC236}">
                <a16:creationId xmlns:a16="http://schemas.microsoft.com/office/drawing/2014/main" id="{69D193BC-E4CC-4CA7-B8FA-4887AA7DCE20}"/>
              </a:ext>
            </a:extLst>
          </p:cNvPr>
          <p:cNvPicPr>
            <a:picLocks noChangeAspect="1"/>
          </p:cNvPicPr>
          <p:nvPr/>
        </p:nvPicPr>
        <p:blipFill>
          <a:blip r:embed="rId4"/>
          <a:stretch>
            <a:fillRect/>
          </a:stretch>
        </p:blipFill>
        <p:spPr>
          <a:xfrm>
            <a:off x="5286375" y="1863278"/>
            <a:ext cx="3400425" cy="3657600"/>
          </a:xfrm>
          <a:prstGeom prst="rect">
            <a:avLst/>
          </a:prstGeom>
        </p:spPr>
      </p:pic>
    </p:spTree>
    <p:extLst>
      <p:ext uri="{BB962C8B-B14F-4D97-AF65-F5344CB8AC3E}">
        <p14:creationId xmlns:p14="http://schemas.microsoft.com/office/powerpoint/2010/main" val="29554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6DF6-2C3E-4C4F-99A6-08D2DE74F608}"/>
              </a:ext>
            </a:extLst>
          </p:cNvPr>
          <p:cNvSpPr>
            <a:spLocks noGrp="1"/>
          </p:cNvSpPr>
          <p:nvPr>
            <p:ph type="title"/>
          </p:nvPr>
        </p:nvSpPr>
        <p:spPr/>
        <p:txBody>
          <a:bodyPr>
            <a:normAutofit/>
          </a:bodyPr>
          <a:lstStyle/>
          <a:p>
            <a:r>
              <a:rPr lang="en-US" sz="3600" dirty="0"/>
              <a:t>And, Jacques Cousteau never called…</a:t>
            </a:r>
          </a:p>
        </p:txBody>
      </p:sp>
      <p:pic>
        <p:nvPicPr>
          <p:cNvPr id="5" name="Content Placeholder 4">
            <a:extLst>
              <a:ext uri="{FF2B5EF4-FFF2-40B4-BE49-F238E27FC236}">
                <a16:creationId xmlns:a16="http://schemas.microsoft.com/office/drawing/2014/main" id="{93FB90A5-860A-46AD-9C9F-4B4ABE5D4CCA}"/>
              </a:ext>
            </a:extLst>
          </p:cNvPr>
          <p:cNvPicPr>
            <a:picLocks noGrp="1" noChangeAspect="1"/>
          </p:cNvPicPr>
          <p:nvPr>
            <p:ph idx="1"/>
          </p:nvPr>
        </p:nvPicPr>
        <p:blipFill>
          <a:blip r:embed="rId2"/>
          <a:stretch>
            <a:fillRect/>
          </a:stretch>
        </p:blipFill>
        <p:spPr>
          <a:xfrm>
            <a:off x="258096" y="1632155"/>
            <a:ext cx="4279970" cy="3180743"/>
          </a:xfrm>
          <a:prstGeom prst="rect">
            <a:avLst/>
          </a:prstGeom>
        </p:spPr>
      </p:pic>
      <p:sp>
        <p:nvSpPr>
          <p:cNvPr id="4" name="Slide Number Placeholder 3">
            <a:extLst>
              <a:ext uri="{FF2B5EF4-FFF2-40B4-BE49-F238E27FC236}">
                <a16:creationId xmlns:a16="http://schemas.microsoft.com/office/drawing/2014/main" id="{9A7CF804-2F8E-45C8-8865-34B254D84A98}"/>
              </a:ext>
            </a:extLst>
          </p:cNvPr>
          <p:cNvSpPr>
            <a:spLocks noGrp="1"/>
          </p:cNvSpPr>
          <p:nvPr>
            <p:ph type="sldNum" sz="quarter" idx="4"/>
          </p:nvPr>
        </p:nvSpPr>
        <p:spPr/>
        <p:txBody>
          <a:bodyPr/>
          <a:lstStyle/>
          <a:p>
            <a:pPr>
              <a:defRPr/>
            </a:pPr>
            <a:fld id="{75F411F3-0850-4ECE-9400-1885344DA284}" type="slidenum">
              <a:rPr lang="en-US" smtClean="0"/>
              <a:pPr>
                <a:defRPr/>
              </a:pPr>
              <a:t>7</a:t>
            </a:fld>
            <a:endParaRPr lang="en-US" dirty="0"/>
          </a:p>
        </p:txBody>
      </p:sp>
      <p:pic>
        <p:nvPicPr>
          <p:cNvPr id="6" name="Content Placeholder 5">
            <a:extLst>
              <a:ext uri="{FF2B5EF4-FFF2-40B4-BE49-F238E27FC236}">
                <a16:creationId xmlns:a16="http://schemas.microsoft.com/office/drawing/2014/main" id="{E87DC0B1-171F-4DC2-91BD-E988454B2C98}"/>
              </a:ext>
            </a:extLst>
          </p:cNvPr>
          <p:cNvPicPr>
            <a:picLocks noChangeAspect="1"/>
          </p:cNvPicPr>
          <p:nvPr/>
        </p:nvPicPr>
        <p:blipFill>
          <a:blip r:embed="rId3"/>
          <a:stretch>
            <a:fillRect/>
          </a:stretch>
        </p:blipFill>
        <p:spPr>
          <a:xfrm>
            <a:off x="4734232" y="3156159"/>
            <a:ext cx="4026309" cy="2670918"/>
          </a:xfrm>
          <a:prstGeom prst="rect">
            <a:avLst/>
          </a:prstGeom>
        </p:spPr>
      </p:pic>
    </p:spTree>
    <p:extLst>
      <p:ext uri="{BB962C8B-B14F-4D97-AF65-F5344CB8AC3E}">
        <p14:creationId xmlns:p14="http://schemas.microsoft.com/office/powerpoint/2010/main" val="345575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6DF6-2C3E-4C4F-99A6-08D2DE74F608}"/>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So, a few years later…maritime law.</a:t>
            </a:r>
          </a:p>
        </p:txBody>
      </p:sp>
      <p:sp>
        <p:nvSpPr>
          <p:cNvPr id="4" name="Slide Number Placeholder 3">
            <a:extLst>
              <a:ext uri="{FF2B5EF4-FFF2-40B4-BE49-F238E27FC236}">
                <a16:creationId xmlns:a16="http://schemas.microsoft.com/office/drawing/2014/main" id="{9A7CF804-2F8E-45C8-8865-34B254D84A98}"/>
              </a:ext>
            </a:extLst>
          </p:cNvPr>
          <p:cNvSpPr>
            <a:spLocks noGrp="1"/>
          </p:cNvSpPr>
          <p:nvPr>
            <p:ph type="sldNum" sz="quarter" idx="4"/>
          </p:nvPr>
        </p:nvSpPr>
        <p:spPr/>
        <p:txBody>
          <a:bodyPr/>
          <a:lstStyle/>
          <a:p>
            <a:pPr>
              <a:defRPr/>
            </a:pPr>
            <a:fld id="{75F411F3-0850-4ECE-9400-1885344DA284}" type="slidenum">
              <a:rPr lang="en-US" smtClean="0"/>
              <a:pPr>
                <a:defRPr/>
              </a:pPr>
              <a:t>8</a:t>
            </a:fld>
            <a:endParaRPr lang="en-US" dirty="0"/>
          </a:p>
        </p:txBody>
      </p:sp>
      <p:pic>
        <p:nvPicPr>
          <p:cNvPr id="11" name="Content Placeholder 10">
            <a:extLst>
              <a:ext uri="{FF2B5EF4-FFF2-40B4-BE49-F238E27FC236}">
                <a16:creationId xmlns:a16="http://schemas.microsoft.com/office/drawing/2014/main" id="{5C9ACF0C-8151-4917-A091-4E7C8554D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3558">
            <a:off x="4924246" y="1717291"/>
            <a:ext cx="2895600" cy="676275"/>
          </a:xfrm>
        </p:spPr>
      </p:pic>
      <p:pic>
        <p:nvPicPr>
          <p:cNvPr id="8" name="Picture 7">
            <a:extLst>
              <a:ext uri="{FF2B5EF4-FFF2-40B4-BE49-F238E27FC236}">
                <a16:creationId xmlns:a16="http://schemas.microsoft.com/office/drawing/2014/main" id="{68A29452-24A9-4F7D-A1E2-CCF844326A48}"/>
              </a:ext>
            </a:extLst>
          </p:cNvPr>
          <p:cNvPicPr>
            <a:picLocks noChangeAspect="1"/>
          </p:cNvPicPr>
          <p:nvPr/>
        </p:nvPicPr>
        <p:blipFill>
          <a:blip r:embed="rId3"/>
          <a:stretch>
            <a:fillRect/>
          </a:stretch>
        </p:blipFill>
        <p:spPr>
          <a:xfrm>
            <a:off x="390526" y="1570704"/>
            <a:ext cx="2808942" cy="4469990"/>
          </a:xfrm>
          <a:prstGeom prst="rect">
            <a:avLst/>
          </a:prstGeom>
        </p:spPr>
      </p:pic>
      <p:pic>
        <p:nvPicPr>
          <p:cNvPr id="9" name="Picture 8">
            <a:extLst>
              <a:ext uri="{FF2B5EF4-FFF2-40B4-BE49-F238E27FC236}">
                <a16:creationId xmlns:a16="http://schemas.microsoft.com/office/drawing/2014/main" id="{619495FF-2814-4614-BD5A-86733F8A0BEA}"/>
              </a:ext>
            </a:extLst>
          </p:cNvPr>
          <p:cNvPicPr>
            <a:picLocks noChangeAspect="1"/>
          </p:cNvPicPr>
          <p:nvPr/>
        </p:nvPicPr>
        <p:blipFill>
          <a:blip r:embed="rId4"/>
          <a:stretch>
            <a:fillRect/>
          </a:stretch>
        </p:blipFill>
        <p:spPr>
          <a:xfrm>
            <a:off x="4218039" y="3226616"/>
            <a:ext cx="4546867" cy="2668080"/>
          </a:xfrm>
          <a:prstGeom prst="rect">
            <a:avLst/>
          </a:prstGeom>
        </p:spPr>
      </p:pic>
    </p:spTree>
    <p:extLst>
      <p:ext uri="{BB962C8B-B14F-4D97-AF65-F5344CB8AC3E}">
        <p14:creationId xmlns:p14="http://schemas.microsoft.com/office/powerpoint/2010/main" val="72830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675384"/>
            <a:ext cx="9055510" cy="1923604"/>
          </a:xfrm>
          <a:prstGeom prst="rect">
            <a:avLst/>
          </a:prstGeom>
          <a:solidFill>
            <a:schemeClr val="bg2"/>
          </a:solidFill>
        </p:spPr>
        <p:txBody>
          <a:bodyPr wrap="square" rtlCol="0">
            <a:spAutoFit/>
          </a:bodyPr>
          <a:lstStyle/>
          <a:p>
            <a:pPr algn="ctr" defTabSz="685800"/>
            <a:endParaRPr lang="en-US" sz="2100" b="1" dirty="0">
              <a:solidFill>
                <a:srgbClr val="0F2D52"/>
              </a:solidFill>
              <a:latin typeface="Calibri" panose="020F0502020204030204"/>
            </a:endParaRPr>
          </a:p>
          <a:p>
            <a:pPr algn="ctr" defTabSz="685800"/>
            <a:r>
              <a:rPr lang="en-US" sz="2800" b="1" dirty="0">
                <a:solidFill>
                  <a:srgbClr val="BF321A"/>
                </a:solidFill>
                <a:latin typeface="Calibri" panose="020F0502020204030204"/>
              </a:rPr>
              <a:t>3,000+ Members </a:t>
            </a:r>
          </a:p>
          <a:p>
            <a:pPr algn="ctr" defTabSz="685800"/>
            <a:r>
              <a:rPr lang="en-US" sz="2800" b="1" dirty="0">
                <a:solidFill>
                  <a:srgbClr val="BF321A"/>
                </a:solidFill>
                <a:latin typeface="Calibri" panose="020F0502020204030204"/>
              </a:rPr>
              <a:t>45 National WISTA Associations</a:t>
            </a:r>
          </a:p>
          <a:p>
            <a:pPr algn="ctr" defTabSz="685800"/>
            <a:endParaRPr lang="en-US" sz="2100" b="1" dirty="0">
              <a:solidFill>
                <a:srgbClr val="0F2D52"/>
              </a:solidFill>
              <a:latin typeface="Calibri" panose="020F0502020204030204"/>
            </a:endParaRPr>
          </a:p>
          <a:p>
            <a:pPr algn="ctr" defTabSz="685800"/>
            <a:endParaRPr lang="en-US" sz="2100" b="1" dirty="0">
              <a:solidFill>
                <a:srgbClr val="0F2D52"/>
              </a:solidFill>
              <a:latin typeface="Calibri" panose="020F0502020204030204"/>
            </a:endParaRPr>
          </a:p>
        </p:txBody>
      </p:sp>
      <p:sp>
        <p:nvSpPr>
          <p:cNvPr id="2" name="TextBox 1">
            <a:extLst>
              <a:ext uri="{FF2B5EF4-FFF2-40B4-BE49-F238E27FC236}">
                <a16:creationId xmlns:a16="http://schemas.microsoft.com/office/drawing/2014/main" id="{AE3AA3F4-4011-4F47-989B-686CC0708CB9}"/>
              </a:ext>
            </a:extLst>
          </p:cNvPr>
          <p:cNvSpPr txBox="1"/>
          <p:nvPr/>
        </p:nvSpPr>
        <p:spPr>
          <a:xfrm>
            <a:off x="0" y="3392405"/>
            <a:ext cx="9144000" cy="2323713"/>
          </a:xfrm>
          <a:prstGeom prst="rect">
            <a:avLst/>
          </a:prstGeom>
          <a:noFill/>
        </p:spPr>
        <p:txBody>
          <a:bodyPr wrap="square" rtlCol="0">
            <a:spAutoFit/>
          </a:bodyPr>
          <a:lstStyle/>
          <a:p>
            <a:pPr algn="ctr" defTabSz="685800"/>
            <a:r>
              <a:rPr lang="en-GB" sz="2800" b="1" i="1" dirty="0">
                <a:solidFill>
                  <a:srgbClr val="0F2D52"/>
                </a:solidFill>
                <a:latin typeface="Calibri" panose="020F0502020204030204"/>
              </a:rPr>
              <a:t>Our Vision</a:t>
            </a:r>
          </a:p>
          <a:p>
            <a:pPr algn="ctr" defTabSz="685800"/>
            <a:r>
              <a:rPr lang="en-GB" sz="2400" dirty="0">
                <a:solidFill>
                  <a:srgbClr val="0F2D52"/>
                </a:solidFill>
                <a:latin typeface="Calibri" panose="020F0502020204030204"/>
              </a:rPr>
              <a:t> is to promote diversity in the maritime, trading and logistics sectors,</a:t>
            </a:r>
          </a:p>
          <a:p>
            <a:pPr algn="ctr" defTabSz="685800"/>
            <a:r>
              <a:rPr lang="en-GB" sz="2400" dirty="0">
                <a:solidFill>
                  <a:srgbClr val="0F2D52"/>
                </a:solidFill>
                <a:latin typeface="Calibri" panose="020F0502020204030204"/>
              </a:rPr>
              <a:t>empowering women to lead through their unique perspective and competencies, with the conviction that gender diversity is key in providing a sustainable future for the shipping industry internationally. </a:t>
            </a:r>
            <a:endParaRPr lang="en-US" sz="2400" dirty="0">
              <a:solidFill>
                <a:srgbClr val="0F2D52"/>
              </a:solidFill>
              <a:latin typeface="Calibri" panose="020F0502020204030204"/>
            </a:endParaRPr>
          </a:p>
          <a:p>
            <a:pPr defTabSz="685800"/>
            <a:endParaRPr lang="en-US" sz="2100" dirty="0">
              <a:solidFill>
                <a:prstClr val="black"/>
              </a:solidFill>
              <a:latin typeface="Calibri" panose="020F0502020204030204"/>
            </a:endParaRPr>
          </a:p>
        </p:txBody>
      </p:sp>
      <p:sp>
        <p:nvSpPr>
          <p:cNvPr id="5" name="Rectangle 4">
            <a:extLst>
              <a:ext uri="{FF2B5EF4-FFF2-40B4-BE49-F238E27FC236}">
                <a16:creationId xmlns:a16="http://schemas.microsoft.com/office/drawing/2014/main" id="{E5803252-8218-714F-BA2C-D189114415BE}"/>
              </a:ext>
            </a:extLst>
          </p:cNvPr>
          <p:cNvSpPr/>
          <p:nvPr/>
        </p:nvSpPr>
        <p:spPr>
          <a:xfrm>
            <a:off x="317882" y="75725"/>
            <a:ext cx="7784065" cy="1077218"/>
          </a:xfrm>
          <a:prstGeom prst="rect">
            <a:avLst/>
          </a:prstGeom>
        </p:spPr>
        <p:txBody>
          <a:bodyPr wrap="square">
            <a:spAutoFit/>
          </a:bodyPr>
          <a:lstStyle/>
          <a:p>
            <a:r>
              <a:rPr lang="en-US" sz="3200" b="1" dirty="0">
                <a:solidFill>
                  <a:srgbClr val="C00000"/>
                </a:solidFill>
                <a:effectLst>
                  <a:outerShdw blurRad="38100" dist="38100" dir="2700000" algn="tl">
                    <a:srgbClr val="000000">
                      <a:alpha val="43137"/>
                    </a:srgbClr>
                  </a:outerShdw>
                </a:effectLst>
              </a:rPr>
              <a:t>And then, WISTA – Women’s International Shipping &amp; Trading Association</a:t>
            </a:r>
          </a:p>
        </p:txBody>
      </p:sp>
    </p:spTree>
    <p:extLst>
      <p:ext uri="{BB962C8B-B14F-4D97-AF65-F5344CB8AC3E}">
        <p14:creationId xmlns:p14="http://schemas.microsoft.com/office/powerpoint/2010/main" val="1076811396"/>
      </p:ext>
    </p:extLst>
  </p:cSld>
  <p:clrMapOvr>
    <a:masterClrMapping/>
  </p:clrMapOvr>
  <p:transition spd="slow">
    <p:push dir="u"/>
  </p:transition>
</p:sld>
</file>

<file path=ppt/theme/theme1.xml><?xml version="1.0" encoding="utf-8"?>
<a:theme xmlns:a="http://schemas.openxmlformats.org/drawingml/2006/main" name="BR 2019 Standard 4x3">
  <a:themeElements>
    <a:clrScheme name="Blank Rome">
      <a:dk1>
        <a:srgbClr val="000000"/>
      </a:dk1>
      <a:lt1>
        <a:srgbClr val="FFFFFF"/>
      </a:lt1>
      <a:dk2>
        <a:srgbClr val="808282"/>
      </a:dk2>
      <a:lt2>
        <a:srgbClr val="D60037"/>
      </a:lt2>
      <a:accent1>
        <a:srgbClr val="54565B"/>
      </a:accent1>
      <a:accent2>
        <a:srgbClr val="D1B888"/>
      </a:accent2>
      <a:accent3>
        <a:srgbClr val="008FBF"/>
      </a:accent3>
      <a:accent4>
        <a:srgbClr val="000000"/>
      </a:accent4>
      <a:accent5>
        <a:srgbClr val="D60037"/>
      </a:accent5>
      <a:accent6>
        <a:srgbClr val="54565B"/>
      </a:accent6>
      <a:hlink>
        <a:srgbClr val="008FBF"/>
      </a:hlink>
      <a:folHlink>
        <a:srgbClr val="54565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 2019 Standard 4x3" id="{29B8190E-1445-4235-AF86-4D1B6B117BBA}" vid="{D78692FA-A751-4F04-88B9-7E656F5E421B}"/>
    </a:ext>
  </a:ext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FFFFFF"/>
      </a:dk2>
      <a:lt2>
        <a:srgbClr val="E9E9E9"/>
      </a:lt2>
      <a:accent1>
        <a:srgbClr val="0F2D52"/>
      </a:accent1>
      <a:accent2>
        <a:srgbClr val="C0311A"/>
      </a:accent2>
      <a:accent3>
        <a:srgbClr val="C0311A"/>
      </a:accent3>
      <a:accent4>
        <a:srgbClr val="0F2D52"/>
      </a:accent4>
      <a:accent5>
        <a:srgbClr val="4472C4"/>
      </a:accent5>
      <a:accent6>
        <a:srgbClr val="000000"/>
      </a:accent6>
      <a:hlink>
        <a:srgbClr val="C0311A"/>
      </a:hlink>
      <a:folHlink>
        <a:srgbClr val="C0311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TA Template" id="{36A14252-2A8C-4B02-A23D-8A00575B8A35}" vid="{4CDFD32E-866F-42F7-90EF-5522EC2B523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O OW Document" ma:contentTypeID="0x01010066C161E685339642A308FDE7C0B0786A06006B4EE4CF00399A47A0710EE901C84C04" ma:contentTypeVersion="15" ma:contentTypeDescription="" ma:contentTypeScope="" ma:versionID="7d647d37e88ac848a6f5d2b6397bd200">
  <xsd:schema xmlns:xsd="http://www.w3.org/2001/XMLSchema" xmlns:xs="http://www.w3.org/2001/XMLSchema" xmlns:p="http://schemas.microsoft.com/office/2006/metadata/properties" xmlns:ns1="http://schemas.microsoft.com/sharepoint/v3" xmlns:ns2="98fe26f0-1c7a-4e3c-b1ce-54d5981ad926" targetNamespace="http://schemas.microsoft.com/office/2006/metadata/properties" ma:root="true" ma:fieldsID="0a404e789da2bb21f0156675b707bd84" ns1:_="" ns2:_="">
    <xsd:import namespace="http://schemas.microsoft.com/sharepoint/v3"/>
    <xsd:import namespace="98fe26f0-1c7a-4e3c-b1ce-54d5981ad926"/>
    <xsd:element name="properties">
      <xsd:complexType>
        <xsd:sequence>
          <xsd:element name="documentManagement">
            <xsd:complexType>
              <xsd:all>
                <xsd:element ref="ns2:IMODate" minOccurs="0"/>
                <xsd:element ref="ns2:IMOSummary" minOccurs="0"/>
                <xsd:element ref="ns2:IMOLink" minOccurs="0"/>
                <xsd:element ref="ns1:PublishingRollupImage" minOccurs="0"/>
                <xsd:element ref="ns2:_intranet_ow_DocumentType" minOccurs="0"/>
                <xsd:element ref="ns2:_internet_OW_DocSubject" minOccurs="0"/>
                <xsd:element ref="ns2:_internet_IMODocs_Sub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5" nillable="true" ma:displayName="Rollup Image" ma:description="Rollup Image is a site column created by the Publishing feature. It is used on the Page Content Type as the image for the page shown in content roll-ups such as the Content By Search web part." ma:internalName="PublishingRollupImag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fe26f0-1c7a-4e3c-b1ce-54d5981ad926" elementFormDefault="qualified">
    <xsd:import namespace="http://schemas.microsoft.com/office/2006/documentManagement/types"/>
    <xsd:import namespace="http://schemas.microsoft.com/office/infopath/2007/PartnerControls"/>
    <xsd:element name="IMODate" ma:index="2" nillable="true" ma:displayName="Date" ma:format="DateOnly" ma:internalName="IMODate" ma:readOnly="false">
      <xsd:simpleType>
        <xsd:restriction base="dms:DateTime"/>
      </xsd:simpleType>
    </xsd:element>
    <xsd:element name="IMOSummary" ma:index="3" nillable="true" ma:displayName="Summary" ma:internalName="IMOSummary" ma:readOnly="false">
      <xsd:simpleType>
        <xsd:restriction base="dms:Note"/>
      </xsd:simpleType>
    </xsd:element>
    <xsd:element name="IMOLink" ma:index="4" nillable="true" ma:displayName="Link" ma:internalName="IMOLink" ma:readOnly="false">
      <xsd:simpleType>
        <xsd:restriction base="dms:Unknown"/>
      </xsd:simpleType>
    </xsd:element>
    <xsd:element name="_intranet_ow_DocumentType" ma:index="12" nillable="true" ma:displayName="Our Work Document Type" ma:format="Dropdown" ma:internalName="_intranet_ow_DocumentType" ma:readOnly="false">
      <xsd:simpleType>
        <xsd:restriction base="dms:Choice">
          <xsd:enumeration value="Our Work"/>
          <xsd:enumeration value="Our Work - Financial Statements"/>
          <xsd:enumeration value="OurWork - Internal Oversight and Ethics"/>
          <xsd:enumeration value="Environment"/>
          <xsd:enumeration value="Environment - Special Programmes"/>
          <xsd:enumeration value="Environment - Support to Member States"/>
          <xsd:enumeration value="Environment-Pollution Prevention"/>
          <xsd:enumeration value="Environment-Pollution Prevention-Oil"/>
          <xsd:enumeration value="Environment-Pollution Prevention-Chemical"/>
          <xsd:enumeration value="Environment-Pollution Prevention-Sewage"/>
          <xsd:enumeration value="Environment-Pollution Prevention-Garbage"/>
          <xsd:enumeration value="Environment-Pollution Prevention-AirGhG"/>
          <xsd:enumeration value="ERO"/>
          <xsd:enumeration value="ERO-Awards and Recognitions"/>
          <xsd:enumeration value="ERO-Events"/>
          <xsd:enumeration value="ERO-Internships and Externships"/>
          <xsd:enumeration value="ERO-Maritime Ambassador"/>
          <xsd:enumeration value="ERO-Memberships"/>
          <xsd:enumeration value="ERO-Observer Organizations"/>
          <xsd:enumeration value="ERO-Protocol"/>
          <xsd:enumeration value="ERO-World Maritime Day"/>
          <xsd:enumeration value="Pollution Prevention"/>
          <xsd:enumeration value="Pollution Preparedness and Response"/>
          <xsd:enumeration value="Ballast Water Management"/>
          <xsd:enumeration value="Biofouling"/>
          <xsd:enumeration value="Anti-fouling systems"/>
          <xsd:enumeration value="IIIS"/>
          <xsd:enumeration value="IIIS-Casualty"/>
          <xsd:enumeration value="IIIS-Casualty-Lessons Learned English"/>
          <xsd:enumeration value="IIIS-Casualty-Lessons Learned French"/>
          <xsd:enumeration value="IIIS-Casualty-Lessons Learned Spanish"/>
          <xsd:enumeration value="IIIS-Casualty-Lessons Learned Incidents"/>
          <xsd:enumeration value="Ship Recycling"/>
          <xsd:enumeration value="Port Reception Facilities"/>
          <xsd:enumeration value="Special Areas under MARPOL"/>
          <xsd:enumeration value="Particularly Sensitive Sea Areas"/>
          <xsd:enumeration value="London Convention and Protocol"/>
          <xsd:enumeration value="Environment-LCLP-TC"/>
          <xsd:enumeration value="Environment-LCLP-EmergingIssues"/>
          <xsd:enumeration value="Environment-LCLP-ScienceDay"/>
          <xsd:enumeration value="Environment-LCLP-Reporting"/>
          <xsd:enumeration value="Environment-LCLP-Publications"/>
          <xsd:enumeration value="Environment-LCLP-NewAndEmergingIssues"/>
          <xsd:enumeration value="GESAMP"/>
          <xsd:enumeration value="Technical Assistance"/>
          <xsd:enumeration value="Cargoes"/>
          <xsd:enumeration value="Cargoes-CargoSecuring"/>
          <xsd:enumeration value="Cargoes-CargoesInBulk"/>
          <xsd:enumeration value="Cargoes-Containers"/>
          <xsd:enumeration value="Cargoes-DangerousGoods"/>
          <xsd:enumeration value="Fire Protection"/>
          <xsd:enumeration value="Fire Protection and Life Saving Appliances"/>
          <xsd:enumeration value="Human Element"/>
          <xsd:enumeration value="HE - VisionPrinciplesGoals"/>
          <xsd:enumeration value="HE - TrainingCertification"/>
          <xsd:enumeration value="HE - Go To Sea"/>
          <xsd:enumeration value="HE - ConventionsCodesGuidelines"/>
          <xsd:enumeration value="HE - Safety Management"/>
          <xsd:enumeration value="HE - Safety Culture"/>
          <xsd:enumeration value="Implementation"/>
          <xsd:enumeration value="Legal"/>
          <xsd:enumeration value="Legal - HNS Convention"/>
          <xsd:enumeration value="Legal - Joint IMO/ILO Work"/>
          <xsd:enumeration value="Legal - IMLIWMUSYMPOSIUM"/>
          <xsd:enumeration value="Navigation"/>
          <xsd:enumeration value="Partnerships and Projects"/>
          <xsd:enumeration value="Partnerships and Projects-Ship Recycling"/>
          <xsd:enumeration value="Radio Communications"/>
          <xsd:enumeration value="Radio Communications-Search and Rescue"/>
          <xsd:enumeration value="Safety"/>
          <xsd:enumeration value="Safety Regulations"/>
          <xsd:enumeration value="Safety Topics"/>
          <xsd:enumeration value="Safety Fishing Vessels"/>
          <xsd:enumeration value="Ship Design"/>
          <xsd:enumeration value="Stability Subdivision"/>
          <xsd:enumeration value="Facilitation"/>
          <xsd:enumeration value="Facilitation-Electronic Business"/>
          <xsd:enumeration value="Facilitation-FAL Convention"/>
          <xsd:enumeration value="Facilitation-FAL Events"/>
          <xsd:enumeration value="Facilitation-FAL Forms &amp; Certificates"/>
          <xsd:enumeration value="Facilitation-FAL Guidance"/>
          <xsd:enumeration value="Facilitation-FAQ"/>
          <xsd:enumeration value="Facilitation-Illcit Wildlife Trade"/>
          <xsd:enumeration value="Facilitation-ILO Code"/>
          <xsd:enumeration value="Facilitation-Latest Developments"/>
          <xsd:enumeration value="Facilitation-Stowaways"/>
          <xsd:enumeration value="Facilitation-Unsafe mixed migration by sea"/>
          <xsd:enumeration value="Assistance &amp; Training"/>
          <xsd:enumeration value="Djibouti Code of Conduct"/>
          <xsd:enumeration value="Piracy"/>
          <xsd:enumeration value="Documents"/>
          <xsd:enumeration value="West and Central Africa"/>
          <xsd:enumeration value="Guide Maritime Security"/>
          <xsd:enumeration value="Security-Guidance"/>
          <xsd:enumeration value="Piracy-Guidance"/>
          <xsd:enumeration value="Piracy-Reports"/>
          <xsd:enumeration value="Security"/>
          <xsd:enumeration value="security-Instruments"/>
          <xsd:enumeration value="TC-Africa"/>
          <xsd:enumeration value="TC-Asia &amp; Pacific"/>
          <xsd:enumeration value="TC-Director's Office"/>
          <xsd:enumeration value="TC-GMTI"/>
          <xsd:enumeration value="TC-Latin America &amp; Caribbean"/>
          <xsd:enumeration value="TC-PMMTP"/>
          <xsd:enumeration value="TC-WAEE"/>
        </xsd:restriction>
      </xsd:simpleType>
    </xsd:element>
    <xsd:element name="_internet_OW_DocSubject" ma:index="13" nillable="true" ma:displayName="OW Document Subject Matter" ma:format="Dropdown" ma:internalName="_internet_OW_DocSubject">
      <xsd:simpleType>
        <xsd:restriction base="dms:Choice">
          <xsd:enumeration value="envigation"/>
          <xsd:enumeration value="LRIT"/>
          <xsd:enumeration value="MAS"/>
          <xsd:enumeration value="Ship Routing"/>
          <xsd:enumeration value="OurWork-Financial Statements"/>
          <xsd:enumeration value="OurWork-Financial StatementsSummary"/>
          <xsd:enumeration value="OurWork-Internal Oversight and Ethics"/>
        </xsd:restriction>
      </xsd:simpleType>
    </xsd:element>
    <xsd:element name="_internet_IMODocs_Subject" ma:index="14" nillable="true" ma:displayName="IMODocs OW Subject" ma:internalName="_internet_IMODocs_Subjec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OSummary xmlns="98fe26f0-1c7a-4e3c-b1ce-54d5981ad926" xsi:nil="true"/>
    <IMODate xmlns="98fe26f0-1c7a-4e3c-b1ce-54d5981ad926" xsi:nil="true"/>
    <PublishingRollupImage xmlns="http://schemas.microsoft.com/sharepoint/v3" xsi:nil="true"/>
    <IMOLink xmlns="98fe26f0-1c7a-4e3c-b1ce-54d5981ad926" xsi:nil="true"/>
    <_intranet_ow_DocumentType xmlns="98fe26f0-1c7a-4e3c-b1ce-54d5981ad926">Facilitation-FAL Events</_intranet_ow_DocumentType>
    <_internet_IMODocs_Subject xmlns="98fe26f0-1c7a-4e3c-b1ce-54d5981ad926" xsi:nil="true"/>
    <_internet_OW_DocSubject xmlns="98fe26f0-1c7a-4e3c-b1ce-54d5981ad926" xsi:nil="true"/>
  </documentManagement>
</p:properties>
</file>

<file path=customXml/itemProps1.xml><?xml version="1.0" encoding="utf-8"?>
<ds:datastoreItem xmlns:ds="http://schemas.openxmlformats.org/officeDocument/2006/customXml" ds:itemID="{BEA52EA6-5C26-4CED-B3A8-193396EEF295}"/>
</file>

<file path=customXml/itemProps2.xml><?xml version="1.0" encoding="utf-8"?>
<ds:datastoreItem xmlns:ds="http://schemas.openxmlformats.org/officeDocument/2006/customXml" ds:itemID="{70AA2F3E-A50D-4FC3-A42E-2849DBD12722}"/>
</file>

<file path=customXml/itemProps3.xml><?xml version="1.0" encoding="utf-8"?>
<ds:datastoreItem xmlns:ds="http://schemas.openxmlformats.org/officeDocument/2006/customXml" ds:itemID="{E876023A-30C1-4551-9E4B-CB350DE701E9}"/>
</file>

<file path=docProps/app.xml><?xml version="1.0" encoding="utf-8"?>
<Properties xmlns="http://schemas.openxmlformats.org/officeDocument/2006/extended-properties" xmlns:vt="http://schemas.openxmlformats.org/officeDocument/2006/docPropsVTypes">
  <Template>BR 2019 Standard 4x3</Template>
  <TotalTime>0</TotalTime>
  <Words>524</Words>
  <Application>Microsoft Office PowerPoint</Application>
  <PresentationFormat>On-screen Show (4:3)</PresentationFormat>
  <Paragraphs>87</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SimSun</vt:lpstr>
      <vt:lpstr>Arial</vt:lpstr>
      <vt:lpstr>Calibri</vt:lpstr>
      <vt:lpstr>Calibri Light</vt:lpstr>
      <vt:lpstr>Times New Roman</vt:lpstr>
      <vt:lpstr>Wingdings</vt:lpstr>
      <vt:lpstr>BR 2019 Standard 4x3</vt:lpstr>
      <vt:lpstr>Custom Design</vt:lpstr>
      <vt:lpstr>IMO Special Event on Women, Ports and Facilitation  My Path to Maritime </vt:lpstr>
      <vt:lpstr>Childhood</vt:lpstr>
      <vt:lpstr>Youth</vt:lpstr>
      <vt:lpstr>College – Biology Major and SEA Semester</vt:lpstr>
      <vt:lpstr>Grad School – Masters in Marine Affairs and NOAA Fisheries Observer in Alaska</vt:lpstr>
      <vt:lpstr>DC – NOAA Sea Grant Fellowship on Capitol Hill with the House Merchant Marine and Fisheries Committee</vt:lpstr>
      <vt:lpstr>And, Jacques Cousteau never called…</vt:lpstr>
      <vt:lpstr>So, a few years later…maritime law.</vt:lpstr>
      <vt:lpstr>PowerPoint Presentation</vt:lpstr>
      <vt:lpstr>And, research shows…</vt:lpstr>
      <vt:lpstr>PowerPoint Presentation</vt:lpstr>
      <vt:lpstr>WISTA International Pledge for inclusion of women  in the shipping industry</vt:lpstr>
      <vt:lpstr>The Role of WISTA - Bridging the Gap </vt:lpstr>
      <vt:lpstr>Optimistic About the Future</vt:lpstr>
      <vt:lpstr>Growth, Continuity,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2011-04-08T18:42:18Z</dcterms:created>
  <dcterms:modified xsi:type="dcterms:W3CDTF">2019-04-09T00:26:53Z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0x01010066C161E685339642A308FDE7C0B0786A06006B4EE4CF00399A47A0710EE901C84C04</vt:lpwstr>
  </property>
</Properties>
</file>